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</p:sldMasterIdLst>
  <p:notesMasterIdLst>
    <p:notesMasterId r:id="rId32"/>
  </p:notesMasterIdLst>
  <p:handoutMasterIdLst>
    <p:handoutMasterId r:id="rId33"/>
  </p:handoutMasterIdLst>
  <p:sldIdLst>
    <p:sldId id="337" r:id="rId2"/>
    <p:sldId id="345" r:id="rId3"/>
    <p:sldId id="281" r:id="rId4"/>
    <p:sldId id="282" r:id="rId5"/>
    <p:sldId id="283" r:id="rId6"/>
    <p:sldId id="309" r:id="rId7"/>
    <p:sldId id="338" r:id="rId8"/>
    <p:sldId id="264" r:id="rId9"/>
    <p:sldId id="339" r:id="rId10"/>
    <p:sldId id="274" r:id="rId11"/>
    <p:sldId id="275" r:id="rId12"/>
    <p:sldId id="325" r:id="rId13"/>
    <p:sldId id="326" r:id="rId14"/>
    <p:sldId id="297" r:id="rId15"/>
    <p:sldId id="298" r:id="rId16"/>
    <p:sldId id="340" r:id="rId17"/>
    <p:sldId id="323" r:id="rId18"/>
    <p:sldId id="300" r:id="rId19"/>
    <p:sldId id="310" r:id="rId20"/>
    <p:sldId id="302" r:id="rId21"/>
    <p:sldId id="303" r:id="rId22"/>
    <p:sldId id="327" r:id="rId23"/>
    <p:sldId id="328" r:id="rId24"/>
    <p:sldId id="333" r:id="rId25"/>
    <p:sldId id="287" r:id="rId26"/>
    <p:sldId id="289" r:id="rId27"/>
    <p:sldId id="352" r:id="rId28"/>
    <p:sldId id="288" r:id="rId29"/>
    <p:sldId id="291" r:id="rId30"/>
    <p:sldId id="334" r:id="rId3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8D9"/>
    <a:srgbClr val="FFFFFF"/>
    <a:srgbClr val="38822E"/>
    <a:srgbClr val="48BE4E"/>
    <a:srgbClr val="3CCA54"/>
    <a:srgbClr val="32D232"/>
    <a:srgbClr val="A5E022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3" autoAdjust="0"/>
    <p:restoredTop sz="95394" autoAdjust="0"/>
  </p:normalViewPr>
  <p:slideViewPr>
    <p:cSldViewPr snapToGrid="0">
      <p:cViewPr varScale="1">
        <p:scale>
          <a:sx n="74" d="100"/>
          <a:sy n="74" d="100"/>
        </p:scale>
        <p:origin x="57" y="7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382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>
        <c:manualLayout>
          <c:xMode val="edge"/>
          <c:yMode val="edge"/>
          <c:x val="0.40515219948844677"/>
          <c:y val="7.4192820411182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資料集 (data set)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67D-4F04-AEE7-EF27C9DF197A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67D-4F04-AEE7-EF27C9DF197A}"/>
              </c:ext>
            </c:extLst>
          </c:dPt>
          <c:dLbls>
            <c:dLbl>
              <c:idx val="0"/>
              <c:layout>
                <c:manualLayout>
                  <c:x val="-0.26539311589917342"/>
                  <c:y val="-0.2055200626776793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4945789552327"/>
                      <c:h val="0.24346236623817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67D-4F04-AEE7-EF27C9DF197A}"/>
                </c:ext>
              </c:extLst>
            </c:dLbl>
            <c:dLbl>
              <c:idx val="1"/>
              <c:layout>
                <c:manualLayout>
                  <c:x val="0.13147050491214568"/>
                  <c:y val="0.2136906849604943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7D-4F04-AEE7-EF27C9DF1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訓練資料
(training set)</c:v>
                </c:pt>
                <c:pt idx="1">
                  <c:v>測試資料
(test Set)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7D-4F04-AEE7-EF27C9DF197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baseline="0"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3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89287-3729-403E-91D0-6A17682CC77C}" type="doc">
      <dgm:prSet loTypeId="urn:microsoft.com/office/officeart/2005/8/layout/radial5" loCatId="relationship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B3F666E-D273-4485-A06B-33C13993C5F2}">
      <dgm:prSet phldrT="[文字]" custT="1"/>
      <dgm:spPr/>
      <dgm:t>
        <a:bodyPr/>
        <a:lstStyle/>
        <a:p>
          <a:r>
            <a:rPr lang="en-US" altLang="zh-TW" sz="12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Clustering</a:t>
          </a:r>
          <a:endParaRPr lang="zh-TW" altLang="en-US" sz="12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4DE2FCC-976B-4493-B2CD-5751E61FE404}" type="parTrans" cxnId="{1F0B9B25-9581-441B-887E-0383864A6618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11735C3B-B67A-4CF6-A34D-FA9A868038DD}" type="sibTrans" cxnId="{1F0B9B25-9581-441B-887E-0383864A6618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898FE586-AD1C-4230-8B84-4F88B214D897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商業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8769FA-8589-42F3-A56B-A022CF487D7D}" type="parTrans" cxnId="{99C0152C-87C7-4BF9-9462-A3AB30F303BA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6E595E-1D00-4D9E-9596-5F8A5033B7E0}" type="sibTrans" cxnId="{99C0152C-87C7-4BF9-9462-A3AB30F303BA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FCF1C352-B8CC-45B3-82E3-D5B06E1DA6EE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生物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6CAAFF-48E9-43DE-8ADD-DC2CD7DDE736}" type="parTrans" cxnId="{264EBBF7-C388-4BB5-A7C1-606333EA84CB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90228B-921F-4637-8FB0-D8862AC5EBB0}" type="sibTrans" cxnId="{264EBBF7-C388-4BB5-A7C1-606333EA84CB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EDDAD4D9-3A36-4F1A-8681-6D2B8C3DF27A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地理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0552AAA-B1CB-4144-B7B5-DF4EDE7A3BBA}" type="parTrans" cxnId="{7B16967F-2B6F-4163-967A-F83F9369EFB5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32AC88-58D3-44BE-BB52-105F1582B0A4}" type="sibTrans" cxnId="{7B16967F-2B6F-4163-967A-F83F9369EFB5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899EEA45-5D09-4E0D-BE48-9A90CA319846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保險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2938518-1AF0-407B-84D2-C9FC5643640C}" type="parTrans" cxnId="{4C0BA98A-7F1E-4C9F-87E4-B9BD7B196C64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806A42-F4C2-42DB-A4CA-5F58804225AA}" type="sibTrans" cxnId="{4C0BA98A-7F1E-4C9F-87E4-B9BD7B196C64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4007F9B3-368C-4D28-825E-B0FFF159FB82}">
      <dgm:prSet phldrT="[文字]" custT="1"/>
      <dgm:spPr/>
      <dgm:t>
        <a:bodyPr/>
        <a:lstStyle/>
        <a:p>
          <a:r>
            <a: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F7F3ED-1AB4-41B5-A197-B01A6763EA04}" type="parTrans" cxnId="{015751A7-821D-4A14-B70A-58D3E21AC2EF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50C631-0BD0-43FB-8D14-3714B87DB3D6}" type="sibTrans" cxnId="{015751A7-821D-4A14-B70A-58D3E21AC2EF}">
      <dgm:prSet/>
      <dgm:spPr/>
      <dgm:t>
        <a:bodyPr/>
        <a:lstStyle/>
        <a:p>
          <a:endParaRPr lang="zh-TW" altLang="en-US" sz="3200" b="1">
            <a:solidFill>
              <a:schemeClr val="tx1"/>
            </a:solidFill>
          </a:endParaRPr>
        </a:p>
      </dgm:t>
    </dgm:pt>
    <dgm:pt modelId="{FF47E032-0197-493E-AC2C-0231A8A41DA4}" type="pres">
      <dgm:prSet presAssocID="{CC589287-3729-403E-91D0-6A17682CC77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67B23FF-F570-4990-BD22-B6901D2E6B21}" type="pres">
      <dgm:prSet presAssocID="{BB3F666E-D273-4485-A06B-33C13993C5F2}" presName="centerShape" presStyleLbl="node0" presStyleIdx="0" presStyleCnt="1"/>
      <dgm:spPr/>
    </dgm:pt>
    <dgm:pt modelId="{7F6EBB32-4114-490D-83EA-C04935D26887}" type="pres">
      <dgm:prSet presAssocID="{BA8769FA-8589-42F3-A56B-A022CF487D7D}" presName="parTrans" presStyleLbl="sibTrans2D1" presStyleIdx="0" presStyleCnt="5"/>
      <dgm:spPr/>
    </dgm:pt>
    <dgm:pt modelId="{045E2226-D8E8-4996-B8DA-2765BFF5C3C1}" type="pres">
      <dgm:prSet presAssocID="{BA8769FA-8589-42F3-A56B-A022CF487D7D}" presName="connectorText" presStyleLbl="sibTrans2D1" presStyleIdx="0" presStyleCnt="5"/>
      <dgm:spPr/>
    </dgm:pt>
    <dgm:pt modelId="{0536E4EC-6DE6-448F-83CE-A9F4565C9B79}" type="pres">
      <dgm:prSet presAssocID="{898FE586-AD1C-4230-8B84-4F88B214D897}" presName="node" presStyleLbl="node1" presStyleIdx="0" presStyleCnt="5" custRadScaleRad="98905" custRadScaleInc="140">
        <dgm:presLayoutVars>
          <dgm:bulletEnabled val="1"/>
        </dgm:presLayoutVars>
      </dgm:prSet>
      <dgm:spPr/>
    </dgm:pt>
    <dgm:pt modelId="{6863B1F8-10B7-44BB-8020-76013FC6D63C}" type="pres">
      <dgm:prSet presAssocID="{C36CAAFF-48E9-43DE-8ADD-DC2CD7DDE736}" presName="parTrans" presStyleLbl="sibTrans2D1" presStyleIdx="1" presStyleCnt="5"/>
      <dgm:spPr/>
    </dgm:pt>
    <dgm:pt modelId="{4BF31AB8-ABDA-4EFB-B9C7-B50C07D55200}" type="pres">
      <dgm:prSet presAssocID="{C36CAAFF-48E9-43DE-8ADD-DC2CD7DDE736}" presName="connectorText" presStyleLbl="sibTrans2D1" presStyleIdx="1" presStyleCnt="5"/>
      <dgm:spPr/>
    </dgm:pt>
    <dgm:pt modelId="{5873366D-314B-437E-AB2A-0C4015E56063}" type="pres">
      <dgm:prSet presAssocID="{FCF1C352-B8CC-45B3-82E3-D5B06E1DA6EE}" presName="node" presStyleLbl="node1" presStyleIdx="1" presStyleCnt="5">
        <dgm:presLayoutVars>
          <dgm:bulletEnabled val="1"/>
        </dgm:presLayoutVars>
      </dgm:prSet>
      <dgm:spPr/>
    </dgm:pt>
    <dgm:pt modelId="{641F9B5E-2592-4BCF-8641-3E7B371A0DD7}" type="pres">
      <dgm:prSet presAssocID="{00552AAA-B1CB-4144-B7B5-DF4EDE7A3BBA}" presName="parTrans" presStyleLbl="sibTrans2D1" presStyleIdx="2" presStyleCnt="5"/>
      <dgm:spPr/>
    </dgm:pt>
    <dgm:pt modelId="{B172C3A4-584B-4B7D-8CB3-B0C990F303B4}" type="pres">
      <dgm:prSet presAssocID="{00552AAA-B1CB-4144-B7B5-DF4EDE7A3BBA}" presName="connectorText" presStyleLbl="sibTrans2D1" presStyleIdx="2" presStyleCnt="5"/>
      <dgm:spPr/>
    </dgm:pt>
    <dgm:pt modelId="{B9C47122-A306-44D8-95BE-D306A5DFA7F9}" type="pres">
      <dgm:prSet presAssocID="{EDDAD4D9-3A36-4F1A-8681-6D2B8C3DF27A}" presName="node" presStyleLbl="node1" presStyleIdx="2" presStyleCnt="5">
        <dgm:presLayoutVars>
          <dgm:bulletEnabled val="1"/>
        </dgm:presLayoutVars>
      </dgm:prSet>
      <dgm:spPr/>
    </dgm:pt>
    <dgm:pt modelId="{DC5383CF-82FA-478C-A819-6C854385392C}" type="pres">
      <dgm:prSet presAssocID="{92938518-1AF0-407B-84D2-C9FC5643640C}" presName="parTrans" presStyleLbl="sibTrans2D1" presStyleIdx="3" presStyleCnt="5"/>
      <dgm:spPr/>
    </dgm:pt>
    <dgm:pt modelId="{3F77CC2A-E5B2-4871-99C4-A7B8CE499588}" type="pres">
      <dgm:prSet presAssocID="{92938518-1AF0-407B-84D2-C9FC5643640C}" presName="connectorText" presStyleLbl="sibTrans2D1" presStyleIdx="3" presStyleCnt="5"/>
      <dgm:spPr/>
    </dgm:pt>
    <dgm:pt modelId="{F54D82BD-231D-42E3-83B1-561F049077C1}" type="pres">
      <dgm:prSet presAssocID="{899EEA45-5D09-4E0D-BE48-9A90CA319846}" presName="node" presStyleLbl="node1" presStyleIdx="3" presStyleCnt="5">
        <dgm:presLayoutVars>
          <dgm:bulletEnabled val="1"/>
        </dgm:presLayoutVars>
      </dgm:prSet>
      <dgm:spPr/>
    </dgm:pt>
    <dgm:pt modelId="{E410E730-3314-495E-9FA8-2E3C28DB3FB8}" type="pres">
      <dgm:prSet presAssocID="{F0F7F3ED-1AB4-41B5-A197-B01A6763EA04}" presName="parTrans" presStyleLbl="sibTrans2D1" presStyleIdx="4" presStyleCnt="5"/>
      <dgm:spPr/>
    </dgm:pt>
    <dgm:pt modelId="{73294F58-ACB7-415B-B46C-312020AB8FE1}" type="pres">
      <dgm:prSet presAssocID="{F0F7F3ED-1AB4-41B5-A197-B01A6763EA04}" presName="connectorText" presStyleLbl="sibTrans2D1" presStyleIdx="4" presStyleCnt="5"/>
      <dgm:spPr/>
    </dgm:pt>
    <dgm:pt modelId="{862DF61D-B8EF-4DBF-80E3-28D9B80478A4}" type="pres">
      <dgm:prSet presAssocID="{4007F9B3-368C-4D28-825E-B0FFF159FB82}" presName="node" presStyleLbl="node1" presStyleIdx="4" presStyleCnt="5">
        <dgm:presLayoutVars>
          <dgm:bulletEnabled val="1"/>
        </dgm:presLayoutVars>
      </dgm:prSet>
      <dgm:spPr/>
    </dgm:pt>
  </dgm:ptLst>
  <dgm:cxnLst>
    <dgm:cxn modelId="{FF4F510A-F780-44B6-87CB-6709ED82D13B}" type="presOf" srcId="{00552AAA-B1CB-4144-B7B5-DF4EDE7A3BBA}" destId="{641F9B5E-2592-4BCF-8641-3E7B371A0DD7}" srcOrd="0" destOrd="0" presId="urn:microsoft.com/office/officeart/2005/8/layout/radial5"/>
    <dgm:cxn modelId="{1F0B9B25-9581-441B-887E-0383864A6618}" srcId="{CC589287-3729-403E-91D0-6A17682CC77C}" destId="{BB3F666E-D273-4485-A06B-33C13993C5F2}" srcOrd="0" destOrd="0" parTransId="{F4DE2FCC-976B-4493-B2CD-5751E61FE404}" sibTransId="{11735C3B-B67A-4CF6-A34D-FA9A868038DD}"/>
    <dgm:cxn modelId="{79566129-2B4E-4231-96D8-C1C2EA914CCA}" type="presOf" srcId="{CC589287-3729-403E-91D0-6A17682CC77C}" destId="{FF47E032-0197-493E-AC2C-0231A8A41DA4}" srcOrd="0" destOrd="0" presId="urn:microsoft.com/office/officeart/2005/8/layout/radial5"/>
    <dgm:cxn modelId="{99C0152C-87C7-4BF9-9462-A3AB30F303BA}" srcId="{BB3F666E-D273-4485-A06B-33C13993C5F2}" destId="{898FE586-AD1C-4230-8B84-4F88B214D897}" srcOrd="0" destOrd="0" parTransId="{BA8769FA-8589-42F3-A56B-A022CF487D7D}" sibTransId="{276E595E-1D00-4D9E-9596-5F8A5033B7E0}"/>
    <dgm:cxn modelId="{E9E3423E-CB70-472B-A4F2-38078587C542}" type="presOf" srcId="{898FE586-AD1C-4230-8B84-4F88B214D897}" destId="{0536E4EC-6DE6-448F-83CE-A9F4565C9B79}" srcOrd="0" destOrd="0" presId="urn:microsoft.com/office/officeart/2005/8/layout/radial5"/>
    <dgm:cxn modelId="{019B1246-B3A6-4EC1-A1A2-657629A18A30}" type="presOf" srcId="{92938518-1AF0-407B-84D2-C9FC5643640C}" destId="{DC5383CF-82FA-478C-A819-6C854385392C}" srcOrd="0" destOrd="0" presId="urn:microsoft.com/office/officeart/2005/8/layout/radial5"/>
    <dgm:cxn modelId="{8BF7EC4C-FAD9-4B90-A32E-A3CC66F8E3F3}" type="presOf" srcId="{00552AAA-B1CB-4144-B7B5-DF4EDE7A3BBA}" destId="{B172C3A4-584B-4B7D-8CB3-B0C990F303B4}" srcOrd="1" destOrd="0" presId="urn:microsoft.com/office/officeart/2005/8/layout/radial5"/>
    <dgm:cxn modelId="{7B16967F-2B6F-4163-967A-F83F9369EFB5}" srcId="{BB3F666E-D273-4485-A06B-33C13993C5F2}" destId="{EDDAD4D9-3A36-4F1A-8681-6D2B8C3DF27A}" srcOrd="2" destOrd="0" parTransId="{00552AAA-B1CB-4144-B7B5-DF4EDE7A3BBA}" sibTransId="{C332AC88-58D3-44BE-BB52-105F1582B0A4}"/>
    <dgm:cxn modelId="{BA2E0E84-9E72-479E-BCBA-8218AC416513}" type="presOf" srcId="{C36CAAFF-48E9-43DE-8ADD-DC2CD7DDE736}" destId="{6863B1F8-10B7-44BB-8020-76013FC6D63C}" srcOrd="0" destOrd="0" presId="urn:microsoft.com/office/officeart/2005/8/layout/radial5"/>
    <dgm:cxn modelId="{93F66188-5441-48BC-9CF8-452CD30351AD}" type="presOf" srcId="{FCF1C352-B8CC-45B3-82E3-D5B06E1DA6EE}" destId="{5873366D-314B-437E-AB2A-0C4015E56063}" srcOrd="0" destOrd="0" presId="urn:microsoft.com/office/officeart/2005/8/layout/radial5"/>
    <dgm:cxn modelId="{4C0BA98A-7F1E-4C9F-87E4-B9BD7B196C64}" srcId="{BB3F666E-D273-4485-A06B-33C13993C5F2}" destId="{899EEA45-5D09-4E0D-BE48-9A90CA319846}" srcOrd="3" destOrd="0" parTransId="{92938518-1AF0-407B-84D2-C9FC5643640C}" sibTransId="{58806A42-F4C2-42DB-A4CA-5F58804225AA}"/>
    <dgm:cxn modelId="{015751A7-821D-4A14-B70A-58D3E21AC2EF}" srcId="{BB3F666E-D273-4485-A06B-33C13993C5F2}" destId="{4007F9B3-368C-4D28-825E-B0FFF159FB82}" srcOrd="4" destOrd="0" parTransId="{F0F7F3ED-1AB4-41B5-A197-B01A6763EA04}" sibTransId="{9350C631-0BD0-43FB-8D14-3714B87DB3D6}"/>
    <dgm:cxn modelId="{BE7D97B1-0386-4FFF-8C92-B5AFF0620312}" type="presOf" srcId="{BA8769FA-8589-42F3-A56B-A022CF487D7D}" destId="{7F6EBB32-4114-490D-83EA-C04935D26887}" srcOrd="0" destOrd="0" presId="urn:microsoft.com/office/officeart/2005/8/layout/radial5"/>
    <dgm:cxn modelId="{E26138C2-4E67-4BBF-AEF0-6448B417DD2D}" type="presOf" srcId="{899EEA45-5D09-4E0D-BE48-9A90CA319846}" destId="{F54D82BD-231D-42E3-83B1-561F049077C1}" srcOrd="0" destOrd="0" presId="urn:microsoft.com/office/officeart/2005/8/layout/radial5"/>
    <dgm:cxn modelId="{657D03C5-AFD5-4FC7-8159-8CC01EB32F58}" type="presOf" srcId="{F0F7F3ED-1AB4-41B5-A197-B01A6763EA04}" destId="{E410E730-3314-495E-9FA8-2E3C28DB3FB8}" srcOrd="0" destOrd="0" presId="urn:microsoft.com/office/officeart/2005/8/layout/radial5"/>
    <dgm:cxn modelId="{F53A44C7-A91E-46EE-8D1F-986E4687EEB8}" type="presOf" srcId="{92938518-1AF0-407B-84D2-C9FC5643640C}" destId="{3F77CC2A-E5B2-4871-99C4-A7B8CE499588}" srcOrd="1" destOrd="0" presId="urn:microsoft.com/office/officeart/2005/8/layout/radial5"/>
    <dgm:cxn modelId="{FD3EE8CF-A2EE-49B5-913B-72A3A82D86D0}" type="presOf" srcId="{BA8769FA-8589-42F3-A56B-A022CF487D7D}" destId="{045E2226-D8E8-4996-B8DA-2765BFF5C3C1}" srcOrd="1" destOrd="0" presId="urn:microsoft.com/office/officeart/2005/8/layout/radial5"/>
    <dgm:cxn modelId="{F24379DB-C211-451A-B1E9-6CF1F8FE9771}" type="presOf" srcId="{EDDAD4D9-3A36-4F1A-8681-6D2B8C3DF27A}" destId="{B9C47122-A306-44D8-95BE-D306A5DFA7F9}" srcOrd="0" destOrd="0" presId="urn:microsoft.com/office/officeart/2005/8/layout/radial5"/>
    <dgm:cxn modelId="{17D14ADC-EC3A-48F9-8C4A-9329FADA4348}" type="presOf" srcId="{4007F9B3-368C-4D28-825E-B0FFF159FB82}" destId="{862DF61D-B8EF-4DBF-80E3-28D9B80478A4}" srcOrd="0" destOrd="0" presId="urn:microsoft.com/office/officeart/2005/8/layout/radial5"/>
    <dgm:cxn modelId="{4454F6E2-CED3-4C4F-99BB-3B0D86814481}" type="presOf" srcId="{F0F7F3ED-1AB4-41B5-A197-B01A6763EA04}" destId="{73294F58-ACB7-415B-B46C-312020AB8FE1}" srcOrd="1" destOrd="0" presId="urn:microsoft.com/office/officeart/2005/8/layout/radial5"/>
    <dgm:cxn modelId="{E5F112E5-C9E4-4C5F-8C7E-63BBD6BB4917}" type="presOf" srcId="{BB3F666E-D273-4485-A06B-33C13993C5F2}" destId="{D67B23FF-F570-4990-BD22-B6901D2E6B21}" srcOrd="0" destOrd="0" presId="urn:microsoft.com/office/officeart/2005/8/layout/radial5"/>
    <dgm:cxn modelId="{2A1B39E8-4063-48FB-83B0-F856810093AF}" type="presOf" srcId="{C36CAAFF-48E9-43DE-8ADD-DC2CD7DDE736}" destId="{4BF31AB8-ABDA-4EFB-B9C7-B50C07D55200}" srcOrd="1" destOrd="0" presId="urn:microsoft.com/office/officeart/2005/8/layout/radial5"/>
    <dgm:cxn modelId="{264EBBF7-C388-4BB5-A7C1-606333EA84CB}" srcId="{BB3F666E-D273-4485-A06B-33C13993C5F2}" destId="{FCF1C352-B8CC-45B3-82E3-D5B06E1DA6EE}" srcOrd="1" destOrd="0" parTransId="{C36CAAFF-48E9-43DE-8ADD-DC2CD7DDE736}" sibTransId="{D490228B-921F-4637-8FB0-D8862AC5EBB0}"/>
    <dgm:cxn modelId="{024A60DA-BD65-4CBD-A7BB-D51C6A076E61}" type="presParOf" srcId="{FF47E032-0197-493E-AC2C-0231A8A41DA4}" destId="{D67B23FF-F570-4990-BD22-B6901D2E6B21}" srcOrd="0" destOrd="0" presId="urn:microsoft.com/office/officeart/2005/8/layout/radial5"/>
    <dgm:cxn modelId="{4C229F2F-3536-470D-8118-0D0682F7EA1E}" type="presParOf" srcId="{FF47E032-0197-493E-AC2C-0231A8A41DA4}" destId="{7F6EBB32-4114-490D-83EA-C04935D26887}" srcOrd="1" destOrd="0" presId="urn:microsoft.com/office/officeart/2005/8/layout/radial5"/>
    <dgm:cxn modelId="{C7CBEEE0-D28E-4FBE-80C9-CCF17D220275}" type="presParOf" srcId="{7F6EBB32-4114-490D-83EA-C04935D26887}" destId="{045E2226-D8E8-4996-B8DA-2765BFF5C3C1}" srcOrd="0" destOrd="0" presId="urn:microsoft.com/office/officeart/2005/8/layout/radial5"/>
    <dgm:cxn modelId="{E5B7E850-40F0-48AB-8337-EC3DDB9DE03E}" type="presParOf" srcId="{FF47E032-0197-493E-AC2C-0231A8A41DA4}" destId="{0536E4EC-6DE6-448F-83CE-A9F4565C9B79}" srcOrd="2" destOrd="0" presId="urn:microsoft.com/office/officeart/2005/8/layout/radial5"/>
    <dgm:cxn modelId="{E7E99ECC-7EBC-4678-83A1-2D8C52CBD079}" type="presParOf" srcId="{FF47E032-0197-493E-AC2C-0231A8A41DA4}" destId="{6863B1F8-10B7-44BB-8020-76013FC6D63C}" srcOrd="3" destOrd="0" presId="urn:microsoft.com/office/officeart/2005/8/layout/radial5"/>
    <dgm:cxn modelId="{94EB3042-1891-48D3-AAB7-620D5C47B8C3}" type="presParOf" srcId="{6863B1F8-10B7-44BB-8020-76013FC6D63C}" destId="{4BF31AB8-ABDA-4EFB-B9C7-B50C07D55200}" srcOrd="0" destOrd="0" presId="urn:microsoft.com/office/officeart/2005/8/layout/radial5"/>
    <dgm:cxn modelId="{79326510-307F-48BB-BD01-F8455DDD03E9}" type="presParOf" srcId="{FF47E032-0197-493E-AC2C-0231A8A41DA4}" destId="{5873366D-314B-437E-AB2A-0C4015E56063}" srcOrd="4" destOrd="0" presId="urn:microsoft.com/office/officeart/2005/8/layout/radial5"/>
    <dgm:cxn modelId="{140316B0-B579-4A57-A95A-625E5B2AB1ED}" type="presParOf" srcId="{FF47E032-0197-493E-AC2C-0231A8A41DA4}" destId="{641F9B5E-2592-4BCF-8641-3E7B371A0DD7}" srcOrd="5" destOrd="0" presId="urn:microsoft.com/office/officeart/2005/8/layout/radial5"/>
    <dgm:cxn modelId="{2FFC36E2-F737-46D2-81F6-9128CF4C98D9}" type="presParOf" srcId="{641F9B5E-2592-4BCF-8641-3E7B371A0DD7}" destId="{B172C3A4-584B-4B7D-8CB3-B0C990F303B4}" srcOrd="0" destOrd="0" presId="urn:microsoft.com/office/officeart/2005/8/layout/radial5"/>
    <dgm:cxn modelId="{DB7E7680-7AAB-48AF-B8B5-51411182C2F2}" type="presParOf" srcId="{FF47E032-0197-493E-AC2C-0231A8A41DA4}" destId="{B9C47122-A306-44D8-95BE-D306A5DFA7F9}" srcOrd="6" destOrd="0" presId="urn:microsoft.com/office/officeart/2005/8/layout/radial5"/>
    <dgm:cxn modelId="{C8004991-F9A5-4C0E-9697-A70DA25879BB}" type="presParOf" srcId="{FF47E032-0197-493E-AC2C-0231A8A41DA4}" destId="{DC5383CF-82FA-478C-A819-6C854385392C}" srcOrd="7" destOrd="0" presId="urn:microsoft.com/office/officeart/2005/8/layout/radial5"/>
    <dgm:cxn modelId="{74883A15-07E3-4CE3-8510-1213A6D44FFA}" type="presParOf" srcId="{DC5383CF-82FA-478C-A819-6C854385392C}" destId="{3F77CC2A-E5B2-4871-99C4-A7B8CE499588}" srcOrd="0" destOrd="0" presId="urn:microsoft.com/office/officeart/2005/8/layout/radial5"/>
    <dgm:cxn modelId="{7C3F7FCF-0BF7-4605-9740-5BF7185F6411}" type="presParOf" srcId="{FF47E032-0197-493E-AC2C-0231A8A41DA4}" destId="{F54D82BD-231D-42E3-83B1-561F049077C1}" srcOrd="8" destOrd="0" presId="urn:microsoft.com/office/officeart/2005/8/layout/radial5"/>
    <dgm:cxn modelId="{B49A4256-F825-4CEC-BCB4-9D1CB32FB724}" type="presParOf" srcId="{FF47E032-0197-493E-AC2C-0231A8A41DA4}" destId="{E410E730-3314-495E-9FA8-2E3C28DB3FB8}" srcOrd="9" destOrd="0" presId="urn:microsoft.com/office/officeart/2005/8/layout/radial5"/>
    <dgm:cxn modelId="{77CCDC02-93E9-48D9-B30B-2C686F4CCC02}" type="presParOf" srcId="{E410E730-3314-495E-9FA8-2E3C28DB3FB8}" destId="{73294F58-ACB7-415B-B46C-312020AB8FE1}" srcOrd="0" destOrd="0" presId="urn:microsoft.com/office/officeart/2005/8/layout/radial5"/>
    <dgm:cxn modelId="{8F2E133B-3F94-4DE5-9624-7032E4BAD32B}" type="presParOf" srcId="{FF47E032-0197-493E-AC2C-0231A8A41DA4}" destId="{862DF61D-B8EF-4DBF-80E3-28D9B80478A4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7DAD0C-5A02-4883-AFAA-43689ADB7C26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F97D340-2482-4FFD-8B84-D7DF4316F31A}">
      <dgm:prSet phldrT="[文字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 dirty="0">
            <a:latin typeface="華康中圓體" panose="020F0509000000000000" pitchFamily="49" charset="-120"/>
            <a:ea typeface="華康中圓體" panose="020F0509000000000000" pitchFamily="49" charset="-120"/>
          </a:endParaRPr>
        </a:p>
      </dgm:t>
    </dgm:pt>
    <dgm:pt modelId="{460DE4CF-1758-4C70-B681-271CE6087069}" type="parTrans" cxnId="{B38E998B-1941-4ECC-B12C-623599110A7F}">
      <dgm:prSet/>
      <dgm:spPr/>
      <dgm:t>
        <a:bodyPr/>
        <a:lstStyle/>
        <a:p>
          <a:endParaRPr lang="zh-TW" altLang="en-US"/>
        </a:p>
      </dgm:t>
    </dgm:pt>
    <dgm:pt modelId="{954B9C4F-48BF-40E7-89F0-7B09E701068C}" type="sibTrans" cxnId="{B38E998B-1941-4ECC-B12C-623599110A7F}">
      <dgm:prSet/>
      <dgm:spPr/>
      <dgm:t>
        <a:bodyPr/>
        <a:lstStyle/>
        <a:p>
          <a:endParaRPr lang="zh-TW" altLang="en-US"/>
        </a:p>
      </dgm:t>
    </dgm:pt>
    <dgm:pt modelId="{DF9671C5-F703-4944-8D31-676C410A3F08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焦點新聞</a:t>
          </a:r>
        </a:p>
      </dgm:t>
    </dgm:pt>
    <dgm:pt modelId="{F63D70A2-80D2-4001-922C-4ED390C39DBB}" type="parTrans" cxnId="{11257366-608E-41EB-BE99-6B5815A7F03E}">
      <dgm:prSet/>
      <dgm:spPr/>
      <dgm:t>
        <a:bodyPr/>
        <a:lstStyle/>
        <a:p>
          <a:endParaRPr lang="zh-TW" altLang="en-US"/>
        </a:p>
      </dgm:t>
    </dgm:pt>
    <dgm:pt modelId="{5E87E795-AF60-4E11-8CCA-D81631CEE2D7}" type="sibTrans" cxnId="{11257366-608E-41EB-BE99-6B5815A7F03E}">
      <dgm:prSet/>
      <dgm:spPr/>
      <dgm:t>
        <a:bodyPr/>
        <a:lstStyle/>
        <a:p>
          <a:endParaRPr lang="zh-TW" altLang="en-US"/>
        </a:p>
      </dgm:t>
    </dgm:pt>
    <dgm:pt modelId="{B3337BC2-1A96-4682-936C-A1F188934F16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國際新聞</a:t>
          </a:r>
        </a:p>
      </dgm:t>
    </dgm:pt>
    <dgm:pt modelId="{69E1D6F2-076E-4C1E-B2B8-B7202F6650DA}" type="parTrans" cxnId="{BBE47C3C-C531-4C7E-B7A0-567D17B803AE}">
      <dgm:prSet/>
      <dgm:spPr/>
      <dgm:t>
        <a:bodyPr/>
        <a:lstStyle/>
        <a:p>
          <a:endParaRPr lang="zh-TW" altLang="en-US"/>
        </a:p>
      </dgm:t>
    </dgm:pt>
    <dgm:pt modelId="{BC2F4AC0-B733-41B1-B72B-00B52B8C320D}" type="sibTrans" cxnId="{BBE47C3C-C531-4C7E-B7A0-567D17B803AE}">
      <dgm:prSet/>
      <dgm:spPr/>
      <dgm:t>
        <a:bodyPr/>
        <a:lstStyle/>
        <a:p>
          <a:endParaRPr lang="zh-TW" altLang="en-US"/>
        </a:p>
      </dgm:t>
    </dgm:pt>
    <dgm:pt modelId="{18097419-788C-4403-9C10-4BE67386C873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國內新聞</a:t>
          </a:r>
        </a:p>
      </dgm:t>
    </dgm:pt>
    <dgm:pt modelId="{30BF06C4-3B78-442F-957F-D69682612797}" type="parTrans" cxnId="{2F99A596-74B9-4F35-85EC-41F451EBDF7E}">
      <dgm:prSet/>
      <dgm:spPr/>
      <dgm:t>
        <a:bodyPr/>
        <a:lstStyle/>
        <a:p>
          <a:endParaRPr lang="zh-TW" altLang="en-US"/>
        </a:p>
      </dgm:t>
    </dgm:pt>
    <dgm:pt modelId="{926167D4-D464-4FC0-8230-67DC20872F55}" type="sibTrans" cxnId="{2F99A596-74B9-4F35-85EC-41F451EBDF7E}">
      <dgm:prSet/>
      <dgm:spPr/>
      <dgm:t>
        <a:bodyPr/>
        <a:lstStyle/>
        <a:p>
          <a:endParaRPr lang="zh-TW" altLang="en-US"/>
        </a:p>
      </dgm:t>
    </dgm:pt>
    <dgm:pt modelId="{6F6C4CB0-7761-4AD9-8147-64EBBF4A1021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財經新聞</a:t>
          </a:r>
        </a:p>
      </dgm:t>
    </dgm:pt>
    <dgm:pt modelId="{0566BC8F-AC11-4010-A206-21AD5D53B9B6}" type="parTrans" cxnId="{713181C0-745D-4ACD-A754-8CD4101723FC}">
      <dgm:prSet/>
      <dgm:spPr/>
      <dgm:t>
        <a:bodyPr/>
        <a:lstStyle/>
        <a:p>
          <a:endParaRPr lang="zh-TW" altLang="en-US"/>
        </a:p>
      </dgm:t>
    </dgm:pt>
    <dgm:pt modelId="{F3CCB170-CF8C-4A1E-BC83-389718D4F698}" type="sibTrans" cxnId="{713181C0-745D-4ACD-A754-8CD4101723FC}">
      <dgm:prSet/>
      <dgm:spPr/>
      <dgm:t>
        <a:bodyPr/>
        <a:lstStyle/>
        <a:p>
          <a:endParaRPr lang="zh-TW" altLang="en-US"/>
        </a:p>
      </dgm:t>
    </dgm:pt>
    <dgm:pt modelId="{5D6AB7CE-0B6D-433F-A6E3-5BB0E264B32D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科技新聞</a:t>
          </a:r>
        </a:p>
      </dgm:t>
    </dgm:pt>
    <dgm:pt modelId="{330E6566-A11A-4E99-B129-5D5BD95E7690}" type="parTrans" cxnId="{F91D7A34-66FD-414E-8148-8B608FFCE162}">
      <dgm:prSet/>
      <dgm:spPr/>
      <dgm:t>
        <a:bodyPr/>
        <a:lstStyle/>
        <a:p>
          <a:endParaRPr lang="zh-TW" altLang="en-US"/>
        </a:p>
      </dgm:t>
    </dgm:pt>
    <dgm:pt modelId="{7BBE8274-8653-4F26-BFB7-79264834F3F9}" type="sibTrans" cxnId="{F91D7A34-66FD-414E-8148-8B608FFCE162}">
      <dgm:prSet/>
      <dgm:spPr/>
      <dgm:t>
        <a:bodyPr/>
        <a:lstStyle/>
        <a:p>
          <a:endParaRPr lang="zh-TW" altLang="en-US"/>
        </a:p>
      </dgm:t>
    </dgm:pt>
    <dgm:pt modelId="{C5E1743B-0732-4078-A1F7-96CDC795430E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社會新聞</a:t>
          </a:r>
        </a:p>
      </dgm:t>
    </dgm:pt>
    <dgm:pt modelId="{19F1F3EE-BB8F-4AED-897C-A27676855B66}" type="parTrans" cxnId="{EB33CF0A-EA7E-4044-AE7B-F13A677F20F5}">
      <dgm:prSet/>
      <dgm:spPr/>
      <dgm:t>
        <a:bodyPr/>
        <a:lstStyle/>
        <a:p>
          <a:endParaRPr lang="zh-TW" altLang="en-US"/>
        </a:p>
      </dgm:t>
    </dgm:pt>
    <dgm:pt modelId="{281DBD03-C8EC-485C-88DE-04EF247D8E56}" type="sibTrans" cxnId="{EB33CF0A-EA7E-4044-AE7B-F13A677F20F5}">
      <dgm:prSet/>
      <dgm:spPr/>
      <dgm:t>
        <a:bodyPr/>
        <a:lstStyle/>
        <a:p>
          <a:endParaRPr lang="zh-TW" altLang="en-US"/>
        </a:p>
      </dgm:t>
    </dgm:pt>
    <dgm:pt modelId="{0D2F66A2-F3D0-4129-A1F4-C2199DB2BA96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體育新聞</a:t>
          </a:r>
        </a:p>
      </dgm:t>
    </dgm:pt>
    <dgm:pt modelId="{8CBD73AB-2CFA-4101-AA5F-027D1313DDBB}" type="parTrans" cxnId="{F0800530-84D2-4BCA-8B03-A369F23A7DA5}">
      <dgm:prSet/>
      <dgm:spPr/>
      <dgm:t>
        <a:bodyPr/>
        <a:lstStyle/>
        <a:p>
          <a:endParaRPr lang="zh-TW" altLang="en-US"/>
        </a:p>
      </dgm:t>
    </dgm:pt>
    <dgm:pt modelId="{DBEEA256-3698-4E0D-8945-30612CBBBC4C}" type="sibTrans" cxnId="{F0800530-84D2-4BCA-8B03-A369F23A7DA5}">
      <dgm:prSet/>
      <dgm:spPr/>
      <dgm:t>
        <a:bodyPr/>
        <a:lstStyle/>
        <a:p>
          <a:endParaRPr lang="zh-TW" altLang="en-US"/>
        </a:p>
      </dgm:t>
    </dgm:pt>
    <dgm:pt modelId="{0C123266-2821-4BD2-B5D7-FD758EB3E3D7}">
      <dgm:prSet phldrT="[文字]"/>
      <dgm:spPr/>
      <dgm:t>
        <a:bodyPr/>
        <a:lstStyle/>
        <a:p>
          <a:r>
            <a: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rPr>
            <a:t>娛樂新聞</a:t>
          </a:r>
        </a:p>
      </dgm:t>
    </dgm:pt>
    <dgm:pt modelId="{1EC2AE9A-84AE-4938-8C88-CE00CB932AC7}" type="parTrans" cxnId="{ACEDB59B-434C-4EE3-95EB-AE1A7D3BA07C}">
      <dgm:prSet/>
      <dgm:spPr/>
      <dgm:t>
        <a:bodyPr/>
        <a:lstStyle/>
        <a:p>
          <a:endParaRPr lang="zh-TW" altLang="en-US"/>
        </a:p>
      </dgm:t>
    </dgm:pt>
    <dgm:pt modelId="{E20F4AC5-9DAE-4895-AB05-6965A9CBBCA6}" type="sibTrans" cxnId="{ACEDB59B-434C-4EE3-95EB-AE1A7D3BA07C}">
      <dgm:prSet/>
      <dgm:spPr/>
      <dgm:t>
        <a:bodyPr/>
        <a:lstStyle/>
        <a:p>
          <a:endParaRPr lang="zh-TW" altLang="en-US"/>
        </a:p>
      </dgm:t>
    </dgm:pt>
    <dgm:pt modelId="{B04FE341-290B-4A22-B770-59B7AA214212}">
      <dgm:prSet phldrT="[文字]"/>
      <dgm:spPr/>
      <dgm:t>
        <a:bodyPr/>
        <a:lstStyle/>
        <a:p>
          <a:r>
            <a:rPr lang="zh-TW" altLang="en-US">
              <a:latin typeface="華康中圓體" panose="020F0509000000000000" pitchFamily="49" charset="-120"/>
              <a:ea typeface="華康中圓體" panose="020F0509000000000000" pitchFamily="49" charset="-120"/>
            </a:rPr>
            <a:t>健康新聞</a:t>
          </a:r>
          <a:endParaRPr lang="zh-TW" altLang="en-US" dirty="0">
            <a:latin typeface="華康中圓體" panose="020F0509000000000000" pitchFamily="49" charset="-120"/>
            <a:ea typeface="華康中圓體" panose="020F0509000000000000" pitchFamily="49" charset="-120"/>
          </a:endParaRPr>
        </a:p>
      </dgm:t>
    </dgm:pt>
    <dgm:pt modelId="{B99B17E9-DBAE-43B1-B543-D9F7EEFB343E}" type="parTrans" cxnId="{A013E531-6C48-4766-B930-20CFFC9B7987}">
      <dgm:prSet/>
      <dgm:spPr/>
      <dgm:t>
        <a:bodyPr/>
        <a:lstStyle/>
        <a:p>
          <a:endParaRPr lang="zh-TW" altLang="en-US"/>
        </a:p>
      </dgm:t>
    </dgm:pt>
    <dgm:pt modelId="{CE59A10B-3E84-42CA-AB40-2386A920C588}" type="sibTrans" cxnId="{A013E531-6C48-4766-B930-20CFFC9B7987}">
      <dgm:prSet/>
      <dgm:spPr/>
      <dgm:t>
        <a:bodyPr/>
        <a:lstStyle/>
        <a:p>
          <a:endParaRPr lang="zh-TW" altLang="en-US"/>
        </a:p>
      </dgm:t>
    </dgm:pt>
    <dgm:pt modelId="{4C73B11F-6333-495A-BB6E-FCD4F4748A3A}" type="pres">
      <dgm:prSet presAssocID="{CF7DAD0C-5A02-4883-AFAA-43689ADB7C26}" presName="composite" presStyleCnt="0">
        <dgm:presLayoutVars>
          <dgm:chMax val="1"/>
          <dgm:dir/>
          <dgm:resizeHandles val="exact"/>
        </dgm:presLayoutVars>
      </dgm:prSet>
      <dgm:spPr/>
    </dgm:pt>
    <dgm:pt modelId="{4682A8E0-8BE9-487E-93C4-293927AC7A6C}" type="pres">
      <dgm:prSet presAssocID="{CF7DAD0C-5A02-4883-AFAA-43689ADB7C26}" presName="radial" presStyleCnt="0">
        <dgm:presLayoutVars>
          <dgm:animLvl val="ctr"/>
        </dgm:presLayoutVars>
      </dgm:prSet>
      <dgm:spPr/>
    </dgm:pt>
    <dgm:pt modelId="{28466135-201F-4F05-BBFB-993A11867ADB}" type="pres">
      <dgm:prSet presAssocID="{0F97D340-2482-4FFD-8B84-D7DF4316F31A}" presName="centerShape" presStyleLbl="vennNode1" presStyleIdx="0" presStyleCnt="10" custLinFactNeighborY="626"/>
      <dgm:spPr/>
    </dgm:pt>
    <dgm:pt modelId="{6D14DE0D-B8A9-468B-9508-B7F69F9F6324}" type="pres">
      <dgm:prSet presAssocID="{DF9671C5-F703-4944-8D31-676C410A3F08}" presName="node" presStyleLbl="vennNode1" presStyleIdx="1" presStyleCnt="10">
        <dgm:presLayoutVars>
          <dgm:bulletEnabled val="1"/>
        </dgm:presLayoutVars>
      </dgm:prSet>
      <dgm:spPr/>
    </dgm:pt>
    <dgm:pt modelId="{8CBC7443-C26D-4846-8CB2-78CE0A47F7AF}" type="pres">
      <dgm:prSet presAssocID="{B3337BC2-1A96-4682-936C-A1F188934F16}" presName="node" presStyleLbl="vennNode1" presStyleIdx="2" presStyleCnt="10">
        <dgm:presLayoutVars>
          <dgm:bulletEnabled val="1"/>
        </dgm:presLayoutVars>
      </dgm:prSet>
      <dgm:spPr/>
    </dgm:pt>
    <dgm:pt modelId="{6D48BC53-83B7-43E9-AEDF-8AE07EA2A74C}" type="pres">
      <dgm:prSet presAssocID="{18097419-788C-4403-9C10-4BE67386C873}" presName="node" presStyleLbl="vennNode1" presStyleIdx="3" presStyleCnt="10">
        <dgm:presLayoutVars>
          <dgm:bulletEnabled val="1"/>
        </dgm:presLayoutVars>
      </dgm:prSet>
      <dgm:spPr/>
    </dgm:pt>
    <dgm:pt modelId="{27B346C7-8F27-4011-8A16-34732BEFC4AE}" type="pres">
      <dgm:prSet presAssocID="{6F6C4CB0-7761-4AD9-8147-64EBBF4A1021}" presName="node" presStyleLbl="vennNode1" presStyleIdx="4" presStyleCnt="10">
        <dgm:presLayoutVars>
          <dgm:bulletEnabled val="1"/>
        </dgm:presLayoutVars>
      </dgm:prSet>
      <dgm:spPr/>
    </dgm:pt>
    <dgm:pt modelId="{FDB93685-18CA-440D-AB93-07F59993ABE8}" type="pres">
      <dgm:prSet presAssocID="{5D6AB7CE-0B6D-433F-A6E3-5BB0E264B32D}" presName="node" presStyleLbl="vennNode1" presStyleIdx="5" presStyleCnt="10">
        <dgm:presLayoutVars>
          <dgm:bulletEnabled val="1"/>
        </dgm:presLayoutVars>
      </dgm:prSet>
      <dgm:spPr/>
    </dgm:pt>
    <dgm:pt modelId="{E3AA3951-5A94-48D7-94E2-1844497C3C61}" type="pres">
      <dgm:prSet presAssocID="{C5E1743B-0732-4078-A1F7-96CDC795430E}" presName="node" presStyleLbl="vennNode1" presStyleIdx="6" presStyleCnt="10">
        <dgm:presLayoutVars>
          <dgm:bulletEnabled val="1"/>
        </dgm:presLayoutVars>
      </dgm:prSet>
      <dgm:spPr/>
    </dgm:pt>
    <dgm:pt modelId="{3F765272-E253-4892-B513-A31DD54D1528}" type="pres">
      <dgm:prSet presAssocID="{0D2F66A2-F3D0-4129-A1F4-C2199DB2BA96}" presName="node" presStyleLbl="vennNode1" presStyleIdx="7" presStyleCnt="10">
        <dgm:presLayoutVars>
          <dgm:bulletEnabled val="1"/>
        </dgm:presLayoutVars>
      </dgm:prSet>
      <dgm:spPr/>
    </dgm:pt>
    <dgm:pt modelId="{9CCF3F11-63F3-4702-9CC3-B64ACF0D1316}" type="pres">
      <dgm:prSet presAssocID="{0C123266-2821-4BD2-B5D7-FD758EB3E3D7}" presName="node" presStyleLbl="vennNode1" presStyleIdx="8" presStyleCnt="10">
        <dgm:presLayoutVars>
          <dgm:bulletEnabled val="1"/>
        </dgm:presLayoutVars>
      </dgm:prSet>
      <dgm:spPr/>
    </dgm:pt>
    <dgm:pt modelId="{6967CA7F-3BD9-4E9F-8D19-DF3A0E3880C2}" type="pres">
      <dgm:prSet presAssocID="{B04FE341-290B-4A22-B770-59B7AA214212}" presName="node" presStyleLbl="vennNode1" presStyleIdx="9" presStyleCnt="10">
        <dgm:presLayoutVars>
          <dgm:bulletEnabled val="1"/>
        </dgm:presLayoutVars>
      </dgm:prSet>
      <dgm:spPr/>
    </dgm:pt>
  </dgm:ptLst>
  <dgm:cxnLst>
    <dgm:cxn modelId="{EB33CF0A-EA7E-4044-AE7B-F13A677F20F5}" srcId="{0F97D340-2482-4FFD-8B84-D7DF4316F31A}" destId="{C5E1743B-0732-4078-A1F7-96CDC795430E}" srcOrd="5" destOrd="0" parTransId="{19F1F3EE-BB8F-4AED-897C-A27676855B66}" sibTransId="{281DBD03-C8EC-485C-88DE-04EF247D8E56}"/>
    <dgm:cxn modelId="{13F82112-7D24-4974-B4A0-CA88B1F0054E}" type="presOf" srcId="{6F6C4CB0-7761-4AD9-8147-64EBBF4A1021}" destId="{27B346C7-8F27-4011-8A16-34732BEFC4AE}" srcOrd="0" destOrd="0" presId="urn:microsoft.com/office/officeart/2005/8/layout/radial3"/>
    <dgm:cxn modelId="{E596081D-B1E8-4537-929C-29328716B63B}" type="presOf" srcId="{18097419-788C-4403-9C10-4BE67386C873}" destId="{6D48BC53-83B7-43E9-AEDF-8AE07EA2A74C}" srcOrd="0" destOrd="0" presId="urn:microsoft.com/office/officeart/2005/8/layout/radial3"/>
    <dgm:cxn modelId="{8E78CD1F-70D7-470F-8205-D31D56D6FF2C}" type="presOf" srcId="{5D6AB7CE-0B6D-433F-A6E3-5BB0E264B32D}" destId="{FDB93685-18CA-440D-AB93-07F59993ABE8}" srcOrd="0" destOrd="0" presId="urn:microsoft.com/office/officeart/2005/8/layout/radial3"/>
    <dgm:cxn modelId="{42D9D92E-4090-4CDD-ACC6-EAA5C8B9867F}" type="presOf" srcId="{0F97D340-2482-4FFD-8B84-D7DF4316F31A}" destId="{28466135-201F-4F05-BBFB-993A11867ADB}" srcOrd="0" destOrd="0" presId="urn:microsoft.com/office/officeart/2005/8/layout/radial3"/>
    <dgm:cxn modelId="{F0800530-84D2-4BCA-8B03-A369F23A7DA5}" srcId="{0F97D340-2482-4FFD-8B84-D7DF4316F31A}" destId="{0D2F66A2-F3D0-4129-A1F4-C2199DB2BA96}" srcOrd="6" destOrd="0" parTransId="{8CBD73AB-2CFA-4101-AA5F-027D1313DDBB}" sibTransId="{DBEEA256-3698-4E0D-8945-30612CBBBC4C}"/>
    <dgm:cxn modelId="{A013E531-6C48-4766-B930-20CFFC9B7987}" srcId="{0F97D340-2482-4FFD-8B84-D7DF4316F31A}" destId="{B04FE341-290B-4A22-B770-59B7AA214212}" srcOrd="8" destOrd="0" parTransId="{B99B17E9-DBAE-43B1-B543-D9F7EEFB343E}" sibTransId="{CE59A10B-3E84-42CA-AB40-2386A920C588}"/>
    <dgm:cxn modelId="{F91D7A34-66FD-414E-8148-8B608FFCE162}" srcId="{0F97D340-2482-4FFD-8B84-D7DF4316F31A}" destId="{5D6AB7CE-0B6D-433F-A6E3-5BB0E264B32D}" srcOrd="4" destOrd="0" parTransId="{330E6566-A11A-4E99-B129-5D5BD95E7690}" sibTransId="{7BBE8274-8653-4F26-BFB7-79264834F3F9}"/>
    <dgm:cxn modelId="{BBE47C3C-C531-4C7E-B7A0-567D17B803AE}" srcId="{0F97D340-2482-4FFD-8B84-D7DF4316F31A}" destId="{B3337BC2-1A96-4682-936C-A1F188934F16}" srcOrd="1" destOrd="0" parTransId="{69E1D6F2-076E-4C1E-B2B8-B7202F6650DA}" sibTransId="{BC2F4AC0-B733-41B1-B72B-00B52B8C320D}"/>
    <dgm:cxn modelId="{11257366-608E-41EB-BE99-6B5815A7F03E}" srcId="{0F97D340-2482-4FFD-8B84-D7DF4316F31A}" destId="{DF9671C5-F703-4944-8D31-676C410A3F08}" srcOrd="0" destOrd="0" parTransId="{F63D70A2-80D2-4001-922C-4ED390C39DBB}" sibTransId="{5E87E795-AF60-4E11-8CCA-D81631CEE2D7}"/>
    <dgm:cxn modelId="{2C867A4C-C5F5-4EE7-B2CB-CEF72A99CE3D}" type="presOf" srcId="{B3337BC2-1A96-4682-936C-A1F188934F16}" destId="{8CBC7443-C26D-4846-8CB2-78CE0A47F7AF}" srcOrd="0" destOrd="0" presId="urn:microsoft.com/office/officeart/2005/8/layout/radial3"/>
    <dgm:cxn modelId="{C9785850-0C98-4739-A13E-6FA13625DB06}" type="presOf" srcId="{C5E1743B-0732-4078-A1F7-96CDC795430E}" destId="{E3AA3951-5A94-48D7-94E2-1844497C3C61}" srcOrd="0" destOrd="0" presId="urn:microsoft.com/office/officeart/2005/8/layout/radial3"/>
    <dgm:cxn modelId="{0E204286-9BAB-45C7-961C-28B27AC3AEC8}" type="presOf" srcId="{CF7DAD0C-5A02-4883-AFAA-43689ADB7C26}" destId="{4C73B11F-6333-495A-BB6E-FCD4F4748A3A}" srcOrd="0" destOrd="0" presId="urn:microsoft.com/office/officeart/2005/8/layout/radial3"/>
    <dgm:cxn modelId="{B38E998B-1941-4ECC-B12C-623599110A7F}" srcId="{CF7DAD0C-5A02-4883-AFAA-43689ADB7C26}" destId="{0F97D340-2482-4FFD-8B84-D7DF4316F31A}" srcOrd="0" destOrd="0" parTransId="{460DE4CF-1758-4C70-B681-271CE6087069}" sibTransId="{954B9C4F-48BF-40E7-89F0-7B09E701068C}"/>
    <dgm:cxn modelId="{01355D96-513B-4B8B-BCF1-AF75D70FE1C3}" type="presOf" srcId="{0C123266-2821-4BD2-B5D7-FD758EB3E3D7}" destId="{9CCF3F11-63F3-4702-9CC3-B64ACF0D1316}" srcOrd="0" destOrd="0" presId="urn:microsoft.com/office/officeart/2005/8/layout/radial3"/>
    <dgm:cxn modelId="{2F99A596-74B9-4F35-85EC-41F451EBDF7E}" srcId="{0F97D340-2482-4FFD-8B84-D7DF4316F31A}" destId="{18097419-788C-4403-9C10-4BE67386C873}" srcOrd="2" destOrd="0" parTransId="{30BF06C4-3B78-442F-957F-D69682612797}" sibTransId="{926167D4-D464-4FC0-8230-67DC20872F55}"/>
    <dgm:cxn modelId="{47F2A99B-E7BA-47B1-82ED-67DA9238FB3A}" type="presOf" srcId="{0D2F66A2-F3D0-4129-A1F4-C2199DB2BA96}" destId="{3F765272-E253-4892-B513-A31DD54D1528}" srcOrd="0" destOrd="0" presId="urn:microsoft.com/office/officeart/2005/8/layout/radial3"/>
    <dgm:cxn modelId="{ACEDB59B-434C-4EE3-95EB-AE1A7D3BA07C}" srcId="{0F97D340-2482-4FFD-8B84-D7DF4316F31A}" destId="{0C123266-2821-4BD2-B5D7-FD758EB3E3D7}" srcOrd="7" destOrd="0" parTransId="{1EC2AE9A-84AE-4938-8C88-CE00CB932AC7}" sibTransId="{E20F4AC5-9DAE-4895-AB05-6965A9CBBCA6}"/>
    <dgm:cxn modelId="{349B68AD-3022-42D0-8330-3AD7B9C3FB0B}" type="presOf" srcId="{DF9671C5-F703-4944-8D31-676C410A3F08}" destId="{6D14DE0D-B8A9-468B-9508-B7F69F9F6324}" srcOrd="0" destOrd="0" presId="urn:microsoft.com/office/officeart/2005/8/layout/radial3"/>
    <dgm:cxn modelId="{713181C0-745D-4ACD-A754-8CD4101723FC}" srcId="{0F97D340-2482-4FFD-8B84-D7DF4316F31A}" destId="{6F6C4CB0-7761-4AD9-8147-64EBBF4A1021}" srcOrd="3" destOrd="0" parTransId="{0566BC8F-AC11-4010-A206-21AD5D53B9B6}" sibTransId="{F3CCB170-CF8C-4A1E-BC83-389718D4F698}"/>
    <dgm:cxn modelId="{5CB066EF-5796-43A0-B895-6BA3A25F9E94}" type="presOf" srcId="{B04FE341-290B-4A22-B770-59B7AA214212}" destId="{6967CA7F-3BD9-4E9F-8D19-DF3A0E3880C2}" srcOrd="0" destOrd="0" presId="urn:microsoft.com/office/officeart/2005/8/layout/radial3"/>
    <dgm:cxn modelId="{9138CBE5-B022-4700-A33F-F8908F4683C7}" type="presParOf" srcId="{4C73B11F-6333-495A-BB6E-FCD4F4748A3A}" destId="{4682A8E0-8BE9-487E-93C4-293927AC7A6C}" srcOrd="0" destOrd="0" presId="urn:microsoft.com/office/officeart/2005/8/layout/radial3"/>
    <dgm:cxn modelId="{925E6ECD-84B9-496A-8874-CE1448E322E3}" type="presParOf" srcId="{4682A8E0-8BE9-487E-93C4-293927AC7A6C}" destId="{28466135-201F-4F05-BBFB-993A11867ADB}" srcOrd="0" destOrd="0" presId="urn:microsoft.com/office/officeart/2005/8/layout/radial3"/>
    <dgm:cxn modelId="{9F6CC4B0-E9F5-47EF-8111-497CEBE58112}" type="presParOf" srcId="{4682A8E0-8BE9-487E-93C4-293927AC7A6C}" destId="{6D14DE0D-B8A9-468B-9508-B7F69F9F6324}" srcOrd="1" destOrd="0" presId="urn:microsoft.com/office/officeart/2005/8/layout/radial3"/>
    <dgm:cxn modelId="{F221C79C-FC0F-42F8-94A6-31C697742F6D}" type="presParOf" srcId="{4682A8E0-8BE9-487E-93C4-293927AC7A6C}" destId="{8CBC7443-C26D-4846-8CB2-78CE0A47F7AF}" srcOrd="2" destOrd="0" presId="urn:microsoft.com/office/officeart/2005/8/layout/radial3"/>
    <dgm:cxn modelId="{598141E1-02BF-4CC6-A224-77168F3778DE}" type="presParOf" srcId="{4682A8E0-8BE9-487E-93C4-293927AC7A6C}" destId="{6D48BC53-83B7-43E9-AEDF-8AE07EA2A74C}" srcOrd="3" destOrd="0" presId="urn:microsoft.com/office/officeart/2005/8/layout/radial3"/>
    <dgm:cxn modelId="{2A482C5C-105C-4017-9485-DD3FB0B2C2F9}" type="presParOf" srcId="{4682A8E0-8BE9-487E-93C4-293927AC7A6C}" destId="{27B346C7-8F27-4011-8A16-34732BEFC4AE}" srcOrd="4" destOrd="0" presId="urn:microsoft.com/office/officeart/2005/8/layout/radial3"/>
    <dgm:cxn modelId="{E2514ED3-1D22-47BB-ACCC-D73CF87ED348}" type="presParOf" srcId="{4682A8E0-8BE9-487E-93C4-293927AC7A6C}" destId="{FDB93685-18CA-440D-AB93-07F59993ABE8}" srcOrd="5" destOrd="0" presId="urn:microsoft.com/office/officeart/2005/8/layout/radial3"/>
    <dgm:cxn modelId="{B80878AF-8FB1-4583-9297-DAD3CD94C86B}" type="presParOf" srcId="{4682A8E0-8BE9-487E-93C4-293927AC7A6C}" destId="{E3AA3951-5A94-48D7-94E2-1844497C3C61}" srcOrd="6" destOrd="0" presId="urn:microsoft.com/office/officeart/2005/8/layout/radial3"/>
    <dgm:cxn modelId="{62E367CC-DB7F-4F89-A73F-CE93B0B4E71F}" type="presParOf" srcId="{4682A8E0-8BE9-487E-93C4-293927AC7A6C}" destId="{3F765272-E253-4892-B513-A31DD54D1528}" srcOrd="7" destOrd="0" presId="urn:microsoft.com/office/officeart/2005/8/layout/radial3"/>
    <dgm:cxn modelId="{846D5D42-5664-47E0-BA0A-65453B2ED4ED}" type="presParOf" srcId="{4682A8E0-8BE9-487E-93C4-293927AC7A6C}" destId="{9CCF3F11-63F3-4702-9CC3-B64ACF0D1316}" srcOrd="8" destOrd="0" presId="urn:microsoft.com/office/officeart/2005/8/layout/radial3"/>
    <dgm:cxn modelId="{E6FD61EE-25EE-4A40-89B0-F53B53F4F3B2}" type="presParOf" srcId="{4682A8E0-8BE9-487E-93C4-293927AC7A6C}" destId="{6967CA7F-3BD9-4E9F-8D19-DF3A0E3880C2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B23FF-F570-4990-BD22-B6901D2E6B21}">
      <dsp:nvSpPr>
        <dsp:cNvPr id="0" name=""/>
        <dsp:cNvSpPr/>
      </dsp:nvSpPr>
      <dsp:spPr>
        <a:xfrm>
          <a:off x="3045846" y="1712949"/>
          <a:ext cx="1221195" cy="12211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Clustering</a:t>
          </a:r>
          <a:endParaRPr lang="zh-TW" altLang="en-US" sz="12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24686" y="1891789"/>
        <a:ext cx="863515" cy="863515"/>
      </dsp:txXfrm>
    </dsp:sp>
    <dsp:sp modelId="{7F6EBB32-4114-490D-83EA-C04935D26887}">
      <dsp:nvSpPr>
        <dsp:cNvPr id="0" name=""/>
        <dsp:cNvSpPr/>
      </dsp:nvSpPr>
      <dsp:spPr>
        <a:xfrm rot="16203024">
          <a:off x="3532441" y="1277047"/>
          <a:ext cx="249481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69830" y="1397510"/>
        <a:ext cx="174637" cy="249124"/>
      </dsp:txXfrm>
    </dsp:sp>
    <dsp:sp modelId="{0536E4EC-6DE6-448F-83CE-A9F4565C9B79}">
      <dsp:nvSpPr>
        <dsp:cNvPr id="0" name=""/>
        <dsp:cNvSpPr/>
      </dsp:nvSpPr>
      <dsp:spPr>
        <a:xfrm>
          <a:off x="3047335" y="21035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商業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26175" y="199875"/>
        <a:ext cx="863515" cy="863515"/>
      </dsp:txXfrm>
    </dsp:sp>
    <dsp:sp modelId="{6863B1F8-10B7-44BB-8020-76013FC6D63C}">
      <dsp:nvSpPr>
        <dsp:cNvPr id="0" name=""/>
        <dsp:cNvSpPr/>
      </dsp:nvSpPr>
      <dsp:spPr>
        <a:xfrm rot="20520000">
          <a:off x="4333218" y="1853903"/>
          <a:ext cx="259408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999999"/>
            <a:satOff val="-25000"/>
            <a:lumOff val="465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35122" y="1948968"/>
        <a:ext cx="181586" cy="249124"/>
      </dsp:txXfrm>
    </dsp:sp>
    <dsp:sp modelId="{5873366D-314B-437E-AB2A-0C4015E56063}">
      <dsp:nvSpPr>
        <dsp:cNvPr id="0" name=""/>
        <dsp:cNvSpPr/>
      </dsp:nvSpPr>
      <dsp:spPr>
        <a:xfrm>
          <a:off x="4672767" y="1184330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-2999999"/>
                <a:satOff val="-25000"/>
                <a:lumOff val="46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99999"/>
                <a:satOff val="-25000"/>
                <a:lumOff val="46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99999"/>
                <a:satOff val="-25000"/>
                <a:lumOff val="46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生物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51607" y="1363170"/>
        <a:ext cx="863515" cy="863515"/>
      </dsp:txXfrm>
    </dsp:sp>
    <dsp:sp modelId="{641F9B5E-2592-4BCF-8641-3E7B371A0DD7}">
      <dsp:nvSpPr>
        <dsp:cNvPr id="0" name=""/>
        <dsp:cNvSpPr/>
      </dsp:nvSpPr>
      <dsp:spPr>
        <a:xfrm rot="3240000">
          <a:off x="4025170" y="2801975"/>
          <a:ext cx="259408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999998"/>
            <a:satOff val="-50000"/>
            <a:lumOff val="9313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41210" y="2853536"/>
        <a:ext cx="181586" cy="249124"/>
      </dsp:txXfrm>
    </dsp:sp>
    <dsp:sp modelId="{B9C47122-A306-44D8-95BE-D306A5DFA7F9}">
      <dsp:nvSpPr>
        <dsp:cNvPr id="0" name=""/>
        <dsp:cNvSpPr/>
      </dsp:nvSpPr>
      <dsp:spPr>
        <a:xfrm>
          <a:off x="4051339" y="3096891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-5999998"/>
                <a:satOff val="-50000"/>
                <a:lumOff val="93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999998"/>
                <a:satOff val="-50000"/>
                <a:lumOff val="93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999998"/>
                <a:satOff val="-50000"/>
                <a:lumOff val="93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地理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30179" y="3275731"/>
        <a:ext cx="863515" cy="863515"/>
      </dsp:txXfrm>
    </dsp:sp>
    <dsp:sp modelId="{DC5383CF-82FA-478C-A819-6C854385392C}">
      <dsp:nvSpPr>
        <dsp:cNvPr id="0" name=""/>
        <dsp:cNvSpPr/>
      </dsp:nvSpPr>
      <dsp:spPr>
        <a:xfrm rot="7560000">
          <a:off x="3028309" y="2801975"/>
          <a:ext cx="259408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999996"/>
            <a:satOff val="-75000"/>
            <a:lumOff val="1397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3090091" y="2853536"/>
        <a:ext cx="181586" cy="249124"/>
      </dsp:txXfrm>
    </dsp:sp>
    <dsp:sp modelId="{F54D82BD-231D-42E3-83B1-561F049077C1}">
      <dsp:nvSpPr>
        <dsp:cNvPr id="0" name=""/>
        <dsp:cNvSpPr/>
      </dsp:nvSpPr>
      <dsp:spPr>
        <a:xfrm>
          <a:off x="2040354" y="3096891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-8999996"/>
                <a:satOff val="-75000"/>
                <a:lumOff val="139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999996"/>
                <a:satOff val="-75000"/>
                <a:lumOff val="139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999996"/>
                <a:satOff val="-75000"/>
                <a:lumOff val="139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保險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219194" y="3275731"/>
        <a:ext cx="863515" cy="863515"/>
      </dsp:txXfrm>
    </dsp:sp>
    <dsp:sp modelId="{E410E730-3314-495E-9FA8-2E3C28DB3FB8}">
      <dsp:nvSpPr>
        <dsp:cNvPr id="0" name=""/>
        <dsp:cNvSpPr/>
      </dsp:nvSpPr>
      <dsp:spPr>
        <a:xfrm rot="11880000">
          <a:off x="2720262" y="1853903"/>
          <a:ext cx="259408" cy="41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1999995"/>
            <a:satOff val="-100000"/>
            <a:lumOff val="1862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796180" y="1948968"/>
        <a:ext cx="181586" cy="249124"/>
      </dsp:txXfrm>
    </dsp:sp>
    <dsp:sp modelId="{862DF61D-B8EF-4DBF-80E3-28D9B80478A4}">
      <dsp:nvSpPr>
        <dsp:cNvPr id="0" name=""/>
        <dsp:cNvSpPr/>
      </dsp:nvSpPr>
      <dsp:spPr>
        <a:xfrm>
          <a:off x="1418925" y="1184330"/>
          <a:ext cx="1221195" cy="1221195"/>
        </a:xfrm>
        <a:prstGeom prst="ellipse">
          <a:avLst/>
        </a:prstGeom>
        <a:gradFill rotWithShape="0">
          <a:gsLst>
            <a:gs pos="0">
              <a:schemeClr val="accent2">
                <a:hueOff val="-11999995"/>
                <a:satOff val="-100000"/>
                <a:lumOff val="186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999995"/>
                <a:satOff val="-100000"/>
                <a:lumOff val="186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999995"/>
                <a:satOff val="-100000"/>
                <a:lumOff val="186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97765" y="1363170"/>
        <a:ext cx="863515" cy="863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66135-201F-4F05-BBFB-993A11867ADB}">
      <dsp:nvSpPr>
        <dsp:cNvPr id="0" name=""/>
        <dsp:cNvSpPr/>
      </dsp:nvSpPr>
      <dsp:spPr>
        <a:xfrm>
          <a:off x="2006519" y="996498"/>
          <a:ext cx="2373753" cy="237375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latin typeface="華康中圓體" panose="020F0509000000000000" pitchFamily="49" charset="-120"/>
            <a:ea typeface="華康中圓體" panose="020F0509000000000000" pitchFamily="49" charset="-120"/>
          </a:endParaRPr>
        </a:p>
      </dsp:txBody>
      <dsp:txXfrm>
        <a:off x="2354147" y="1344126"/>
        <a:ext cx="1678497" cy="1678497"/>
      </dsp:txXfrm>
    </dsp:sp>
    <dsp:sp modelId="{6D14DE0D-B8A9-468B-9508-B7F69F9F6324}">
      <dsp:nvSpPr>
        <dsp:cNvPr id="0" name=""/>
        <dsp:cNvSpPr/>
      </dsp:nvSpPr>
      <dsp:spPr>
        <a:xfrm>
          <a:off x="2599957" y="23471"/>
          <a:ext cx="1186876" cy="118687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焦點新聞</a:t>
          </a:r>
        </a:p>
      </dsp:txBody>
      <dsp:txXfrm>
        <a:off x="2773771" y="197285"/>
        <a:ext cx="839248" cy="839248"/>
      </dsp:txXfrm>
    </dsp:sp>
    <dsp:sp modelId="{8CBC7443-C26D-4846-8CB2-78CE0A47F7AF}">
      <dsp:nvSpPr>
        <dsp:cNvPr id="0" name=""/>
        <dsp:cNvSpPr/>
      </dsp:nvSpPr>
      <dsp:spPr>
        <a:xfrm>
          <a:off x="3594411" y="385422"/>
          <a:ext cx="1186876" cy="118687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國際新聞</a:t>
          </a:r>
        </a:p>
      </dsp:txBody>
      <dsp:txXfrm>
        <a:off x="3768225" y="559236"/>
        <a:ext cx="839248" cy="839248"/>
      </dsp:txXfrm>
    </dsp:sp>
    <dsp:sp modelId="{6D48BC53-83B7-43E9-AEDF-8AE07EA2A74C}">
      <dsp:nvSpPr>
        <dsp:cNvPr id="0" name=""/>
        <dsp:cNvSpPr/>
      </dsp:nvSpPr>
      <dsp:spPr>
        <a:xfrm>
          <a:off x="4123550" y="1301916"/>
          <a:ext cx="1186876" cy="118687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國內新聞</a:t>
          </a:r>
        </a:p>
      </dsp:txBody>
      <dsp:txXfrm>
        <a:off x="4297364" y="1475730"/>
        <a:ext cx="839248" cy="839248"/>
      </dsp:txXfrm>
    </dsp:sp>
    <dsp:sp modelId="{27B346C7-8F27-4011-8A16-34732BEFC4AE}">
      <dsp:nvSpPr>
        <dsp:cNvPr id="0" name=""/>
        <dsp:cNvSpPr/>
      </dsp:nvSpPr>
      <dsp:spPr>
        <a:xfrm>
          <a:off x="3939782" y="2344115"/>
          <a:ext cx="1186876" cy="118687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財經新聞</a:t>
          </a:r>
        </a:p>
      </dsp:txBody>
      <dsp:txXfrm>
        <a:off x="4113596" y="2517929"/>
        <a:ext cx="839248" cy="839248"/>
      </dsp:txXfrm>
    </dsp:sp>
    <dsp:sp modelId="{FDB93685-18CA-440D-AB93-07F59993ABE8}">
      <dsp:nvSpPr>
        <dsp:cNvPr id="0" name=""/>
        <dsp:cNvSpPr/>
      </dsp:nvSpPr>
      <dsp:spPr>
        <a:xfrm>
          <a:off x="3129095" y="3024362"/>
          <a:ext cx="1186876" cy="118687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科技新聞</a:t>
          </a:r>
        </a:p>
      </dsp:txBody>
      <dsp:txXfrm>
        <a:off x="3302909" y="3198176"/>
        <a:ext cx="839248" cy="839248"/>
      </dsp:txXfrm>
    </dsp:sp>
    <dsp:sp modelId="{E3AA3951-5A94-48D7-94E2-1844497C3C61}">
      <dsp:nvSpPr>
        <dsp:cNvPr id="0" name=""/>
        <dsp:cNvSpPr/>
      </dsp:nvSpPr>
      <dsp:spPr>
        <a:xfrm>
          <a:off x="2070819" y="3024362"/>
          <a:ext cx="1186876" cy="118687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社會新聞</a:t>
          </a:r>
        </a:p>
      </dsp:txBody>
      <dsp:txXfrm>
        <a:off x="2244633" y="3198176"/>
        <a:ext cx="839248" cy="839248"/>
      </dsp:txXfrm>
    </dsp:sp>
    <dsp:sp modelId="{3F765272-E253-4892-B513-A31DD54D1528}">
      <dsp:nvSpPr>
        <dsp:cNvPr id="0" name=""/>
        <dsp:cNvSpPr/>
      </dsp:nvSpPr>
      <dsp:spPr>
        <a:xfrm>
          <a:off x="1260132" y="2344115"/>
          <a:ext cx="1186876" cy="118687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體育新聞</a:t>
          </a:r>
        </a:p>
      </dsp:txBody>
      <dsp:txXfrm>
        <a:off x="1433946" y="2517929"/>
        <a:ext cx="839248" cy="839248"/>
      </dsp:txXfrm>
    </dsp:sp>
    <dsp:sp modelId="{9CCF3F11-63F3-4702-9CC3-B64ACF0D1316}">
      <dsp:nvSpPr>
        <dsp:cNvPr id="0" name=""/>
        <dsp:cNvSpPr/>
      </dsp:nvSpPr>
      <dsp:spPr>
        <a:xfrm>
          <a:off x="1076365" y="1301916"/>
          <a:ext cx="1186876" cy="118687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華康中圓體" panose="020F0509000000000000" pitchFamily="49" charset="-120"/>
              <a:ea typeface="華康中圓體" panose="020F0509000000000000" pitchFamily="49" charset="-120"/>
            </a:rPr>
            <a:t>娛樂新聞</a:t>
          </a:r>
        </a:p>
      </dsp:txBody>
      <dsp:txXfrm>
        <a:off x="1250179" y="1475730"/>
        <a:ext cx="839248" cy="839248"/>
      </dsp:txXfrm>
    </dsp:sp>
    <dsp:sp modelId="{6967CA7F-3BD9-4E9F-8D19-DF3A0E3880C2}">
      <dsp:nvSpPr>
        <dsp:cNvPr id="0" name=""/>
        <dsp:cNvSpPr/>
      </dsp:nvSpPr>
      <dsp:spPr>
        <a:xfrm>
          <a:off x="1605503" y="385422"/>
          <a:ext cx="1186876" cy="118687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>
              <a:latin typeface="華康中圓體" panose="020F0509000000000000" pitchFamily="49" charset="-120"/>
              <a:ea typeface="華康中圓體" panose="020F0509000000000000" pitchFamily="49" charset="-120"/>
            </a:rPr>
            <a:t>健康新聞</a:t>
          </a:r>
          <a:endParaRPr lang="zh-TW" altLang="en-US" sz="1900" kern="1200" dirty="0">
            <a:latin typeface="華康中圓體" panose="020F0509000000000000" pitchFamily="49" charset="-120"/>
            <a:ea typeface="華康中圓體" panose="020F0509000000000000" pitchFamily="49" charset="-120"/>
          </a:endParaRPr>
        </a:p>
      </dsp:txBody>
      <dsp:txXfrm>
        <a:off x="1779317" y="559236"/>
        <a:ext cx="839248" cy="839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E3BCF-371E-41CE-9862-9BC463E8E03E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D3D97-A4FF-4830-BF5E-3CCAD1C76B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731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6B1EC-4280-4DEC-97D9-8218ABF0B59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FC3A5-C1E1-40A4-AA35-08BFEA1DA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9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72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1EA73-05C3-4811-8318-1C2A5AB4FA5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71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3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7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32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FC3A5-C1E1-40A4-AA35-08BFEA1DA8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rainbowdi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8"/>
          <p:cNvSpPr txBox="1">
            <a:spLocks noChangeArrowheads="1"/>
          </p:cNvSpPr>
          <p:nvPr/>
        </p:nvSpPr>
        <p:spPr bwMode="auto">
          <a:xfrm rot="19237452">
            <a:off x="6194135" y="5178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 sz="180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alt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91478" y="2952750"/>
            <a:ext cx="9409045" cy="17526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>
              <a:buFontTx/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  <a:endParaRPr lang="en-US" altLang="en-US" noProof="0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zh-TW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29" y="5300056"/>
            <a:ext cx="1936542" cy="64922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828800" y="6021288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/>
              <a:t>本內容僅供授課使用，禁止提供網路下載、重製或翻印。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5108F7-65ED-4425-B361-117B23F8FA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6"/>
          <a:stretch/>
        </p:blipFill>
        <p:spPr>
          <a:xfrm>
            <a:off x="9000523" y="490499"/>
            <a:ext cx="1800000" cy="246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65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41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4926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4926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33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066801"/>
            <a:ext cx="10972800" cy="3700463"/>
          </a:xfrm>
        </p:spPr>
        <p:txBody>
          <a:bodyPr/>
          <a:lstStyle/>
          <a:p>
            <a:pPr lvl="0"/>
            <a:r>
              <a:rPr lang="zh-TW" altLang="en-US" noProof="0"/>
              <a:t>按一下圖示以新增圖表</a:t>
            </a:r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72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1"/>
            <a:ext cx="5384800" cy="37004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384800" cy="37004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15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8B04B9-629C-40DB-BE60-71981A44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ECD6DC-BDDB-41C3-A351-4EB90139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46542B-2261-4981-A9F5-6E5CCA33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73374E48-A320-46D1-8F6D-147DFE53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744260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40226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838200" y="899886"/>
            <a:ext cx="10515600" cy="3796620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0"/>
          </p:nvPr>
        </p:nvSpPr>
        <p:spPr>
          <a:xfrm>
            <a:off x="831849" y="5596398"/>
            <a:ext cx="10515600" cy="876979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93931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51796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89023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9480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tx2"/>
              </a:buClr>
              <a:defRPr/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603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838200" y="1016006"/>
            <a:ext cx="10515600" cy="5160963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72018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515600" cy="168275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0"/>
          </p:nvPr>
        </p:nvSpPr>
        <p:spPr>
          <a:xfrm>
            <a:off x="838200" y="879927"/>
            <a:ext cx="10515600" cy="3709536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00100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838200" y="2380343"/>
            <a:ext cx="10515600" cy="3796620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3793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6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1"/>
            <a:ext cx="5384800" cy="37004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384800" cy="37004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452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59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50350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48526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03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6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4" descr="rainbowdirt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4645"/>
            <a:ext cx="10972800" cy="1002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51361"/>
            <a:ext cx="10972800" cy="479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73130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73130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73130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fld id="{730E68AE-2622-47AC-AC03-F2B58AD2E6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2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06" r:id="rId18"/>
    <p:sldLayoutId id="2147483809" r:id="rId19"/>
    <p:sldLayoutId id="2147483693" r:id="rId20"/>
    <p:sldLayoutId id="2147483651" r:id="rId21"/>
    <p:sldLayoutId id="2147483654" r:id="rId22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 cap="none" spc="50">
          <a:ln w="0"/>
          <a:solidFill>
            <a:srgbClr val="C00000"/>
          </a:solidFill>
          <a:effectLst>
            <a:innerShdw blurRad="63500" dist="50800" dir="13500000">
              <a:srgbClr val="000000">
                <a:alpha val="50000"/>
              </a:srgbClr>
            </a:inn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ts val="600"/>
        </a:spcBef>
        <a:spcAft>
          <a:spcPts val="600"/>
        </a:spcAft>
        <a:buChar char="•"/>
        <a:defRPr sz="32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ts val="600"/>
        </a:spcBef>
        <a:spcAft>
          <a:spcPts val="600"/>
        </a:spcAft>
        <a:buChar char="•"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ts val="600"/>
        </a:spcBef>
        <a:spcAft>
          <a:spcPts val="600"/>
        </a:spcAft>
        <a:buChar char="–"/>
        <a:defRPr sz="20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ts val="600"/>
        </a:spcBef>
        <a:spcAft>
          <a:spcPts val="600"/>
        </a:spcAft>
        <a:buChar char="»"/>
        <a:defRPr sz="20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://archive.ics.uci.edu/ml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E8CC5-3284-4122-924B-6ED0AA65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12</a:t>
            </a:r>
            <a:r>
              <a:rPr lang="zh-TW" altLang="en-US"/>
              <a:t> 章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AEF69D64-B6B5-4388-A75A-27F7ED4ED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大數據集群分析介紹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王貞淑 著</a:t>
            </a:r>
          </a:p>
        </p:txBody>
      </p:sp>
    </p:spTree>
    <p:extLst>
      <p:ext uri="{BB962C8B-B14F-4D97-AF65-F5344CB8AC3E}">
        <p14:creationId xmlns:p14="http://schemas.microsoft.com/office/powerpoint/2010/main" val="230518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48" y="987889"/>
            <a:ext cx="5531606" cy="3795712"/>
          </a:xfrm>
        </p:spPr>
      </p:pic>
      <p:sp>
        <p:nvSpPr>
          <p:cNvPr id="6" name="文字版面配置區 5"/>
          <p:cNvSpPr>
            <a:spLocks noGrp="1"/>
          </p:cNvSpPr>
          <p:nvPr>
            <p:ph type="body" idx="10"/>
          </p:nvPr>
        </p:nvSpPr>
        <p:spPr>
          <a:xfrm>
            <a:off x="1022349" y="5239794"/>
            <a:ext cx="10515600" cy="876979"/>
          </a:xfrm>
        </p:spPr>
        <p:txBody>
          <a:bodyPr/>
          <a:lstStyle/>
          <a:p>
            <a:pPr lvl="0"/>
            <a:r>
              <a:rPr lang="zh-TW" altLang="en-US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群集分析案例</a:t>
            </a:r>
            <a:r>
              <a:rPr lang="en-US" altLang="zh-TW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  <a:endParaRPr lang="zh-TW" altLang="en-US" dirty="0">
              <a:solidFill>
                <a:srgbClr val="CCCCCC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1870690" y="1944050"/>
            <a:ext cx="1601651" cy="18833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48113" y="2449015"/>
            <a:ext cx="1214651" cy="928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1870691" y="1944054"/>
            <a:ext cx="1583140" cy="50496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18709" y="2087353"/>
            <a:ext cx="873456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bank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32471" y="2449015"/>
            <a:ext cx="148164" cy="928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90688" y="3022221"/>
            <a:ext cx="325585" cy="3411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48791" y="2435772"/>
            <a:ext cx="148164" cy="928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16603" y="2449015"/>
            <a:ext cx="148164" cy="928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42187" y="2435367"/>
            <a:ext cx="148164" cy="928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3101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14" y="1615419"/>
            <a:ext cx="4174293" cy="2348040"/>
          </a:xfrm>
        </p:spPr>
      </p:pic>
      <p:sp>
        <p:nvSpPr>
          <p:cNvPr id="6" name="文字版面配置區 5"/>
          <p:cNvSpPr>
            <a:spLocks noGrp="1"/>
          </p:cNvSpPr>
          <p:nvPr>
            <p:ph type="body" idx="10"/>
          </p:nvPr>
        </p:nvSpPr>
        <p:spPr>
          <a:xfrm>
            <a:off x="1022349" y="5202698"/>
            <a:ext cx="10515600" cy="876979"/>
          </a:xfrm>
        </p:spPr>
        <p:txBody>
          <a:bodyPr/>
          <a:lstStyle/>
          <a:p>
            <a:pPr lvl="0"/>
            <a:r>
              <a:rPr lang="zh-TW" altLang="en-US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群集分析案例</a:t>
            </a:r>
            <a:r>
              <a:rPr lang="en-US" altLang="zh-TW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endParaRPr lang="zh-TW" altLang="en-US" dirty="0">
              <a:solidFill>
                <a:srgbClr val="CCCCCC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49" y="447299"/>
            <a:ext cx="2878467" cy="43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81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機器學習的分析技術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Learning</a:t>
            </a:r>
            <a:r>
              <a:rPr lang="zh-TW" altLang="en-US" dirty="0"/>
              <a:t>（監督式學習）</a:t>
            </a:r>
            <a:endParaRPr lang="en-US" altLang="zh-TW" dirty="0"/>
          </a:p>
          <a:p>
            <a:pPr lvl="1"/>
            <a:r>
              <a:rPr lang="zh-TW" altLang="en-US" dirty="0"/>
              <a:t>分析師</a:t>
            </a:r>
            <a:r>
              <a:rPr lang="zh-TW" altLang="en-US" dirty="0">
                <a:solidFill>
                  <a:schemeClr val="tx2"/>
                </a:solidFill>
              </a:rPr>
              <a:t>知道</a:t>
            </a:r>
            <a:r>
              <a:rPr lang="zh-TW" altLang="en-US" dirty="0"/>
              <a:t>如何把資料分成不同群的分析技術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Unsupervised Learning</a:t>
            </a:r>
            <a:r>
              <a:rPr lang="zh-TW" altLang="en-US" dirty="0"/>
              <a:t>（非監督式學習）</a:t>
            </a:r>
            <a:endParaRPr lang="en-US" altLang="zh-TW" dirty="0"/>
          </a:p>
          <a:p>
            <a:pPr lvl="1"/>
            <a:r>
              <a:rPr lang="zh-TW" altLang="en-US" dirty="0"/>
              <a:t>分析師</a:t>
            </a:r>
            <a:r>
              <a:rPr lang="zh-TW" altLang="en-US" dirty="0">
                <a:solidFill>
                  <a:schemeClr val="tx2"/>
                </a:solidFill>
              </a:rPr>
              <a:t>不知道</a:t>
            </a:r>
            <a:r>
              <a:rPr lang="zh-TW" altLang="en-US" dirty="0"/>
              <a:t>如何將資料分群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 descr="C:\Users\Jui-Yen\Downloads\lego-568038_64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1" y="3172303"/>
            <a:ext cx="158496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0D0EB5C5-5DEE-4710-A650-23D71B54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D1D84CF-FA1D-4F79-8A48-34760584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9812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239EC02-F491-497E-BA7A-24CD399B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67" y="444129"/>
            <a:ext cx="5791200" cy="2014463"/>
          </a:xfrm>
        </p:spPr>
        <p:txBody>
          <a:bodyPr/>
          <a:lstStyle/>
          <a:p>
            <a:r>
              <a:rPr lang="zh-TW" altLang="en-US" sz="5400" dirty="0"/>
              <a:t>集群分析是非監督式學習</a:t>
            </a:r>
            <a:r>
              <a:rPr lang="en-US" altLang="zh-TW" sz="5400" dirty="0"/>
              <a:t>!!!</a:t>
            </a:r>
            <a:endParaRPr lang="zh-TW" altLang="en-US" sz="5400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79D43C9D-B688-4306-A01D-E2EB6CEC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041B96-BC51-45F1-BF5B-A7750F45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02" y="2317631"/>
            <a:ext cx="6622960" cy="37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1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k-Means</a:t>
            </a:r>
            <a:r>
              <a:rPr lang="zh-TW" altLang="en-US"/>
              <a:t>簡介</a:t>
            </a:r>
            <a:endParaRPr lang="zh-TW" altLang="en-US" dirty="0"/>
          </a:p>
        </p:txBody>
      </p:sp>
      <p:sp>
        <p:nvSpPr>
          <p:cNvPr id="103" name="內容版面配置區 2"/>
          <p:cNvSpPr>
            <a:spLocks noGrp="1"/>
          </p:cNvSpPr>
          <p:nvPr>
            <p:ph idx="1"/>
          </p:nvPr>
        </p:nvSpPr>
        <p:spPr>
          <a:xfrm>
            <a:off x="609600" y="1451361"/>
            <a:ext cx="8128000" cy="4793864"/>
          </a:xfrm>
        </p:spPr>
        <p:txBody>
          <a:bodyPr/>
          <a:lstStyle/>
          <a:p>
            <a:r>
              <a:rPr lang="zh-TW" altLang="en-US" dirty="0"/>
              <a:t>以群集內資料平均值為集群的中心點</a:t>
            </a:r>
          </a:p>
          <a:p>
            <a:r>
              <a:rPr lang="zh-TW" altLang="en-US" dirty="0"/>
              <a:t>盡量減小每個群集中，每一點與群中心的</a:t>
            </a:r>
            <a:r>
              <a:rPr lang="zh-TW" altLang="en-US" dirty="0">
                <a:solidFill>
                  <a:schemeClr val="tx2"/>
                </a:solidFill>
              </a:rPr>
              <a:t>距離平方誤差總和（</a:t>
            </a:r>
            <a:r>
              <a:rPr lang="en-US" altLang="zh-TW" dirty="0">
                <a:solidFill>
                  <a:schemeClr val="tx2"/>
                </a:solidFill>
              </a:rPr>
              <a:t>Sum of Squared Error, SSE</a:t>
            </a:r>
            <a:r>
              <a:rPr lang="zh-TW" altLang="en-US" dirty="0">
                <a:solidFill>
                  <a:schemeClr val="tx2"/>
                </a:solidFill>
              </a:rPr>
              <a:t>）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28" y="3848293"/>
            <a:ext cx="3014159" cy="2125609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69F0700-E626-4E8E-9A0D-DB91B480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9E4F4F2-2E84-44AA-AAFE-2754754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44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k-Means</a:t>
            </a:r>
            <a:r>
              <a:rPr lang="zh-TW" altLang="en-US"/>
              <a:t>執行步驟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自行指定好 </a:t>
            </a:r>
            <a:r>
              <a:rPr lang="en-US" altLang="zh-TW" dirty="0"/>
              <a:t>k</a:t>
            </a:r>
            <a:r>
              <a:rPr lang="zh-TW" altLang="en-US" dirty="0"/>
              <a:t>值：將資料分為多少個群集。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隨機選取中心點。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求取距離個群中心最近距離的點（分群）。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上一步分好的群組，求取重心作為新的群組中心點。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重複以上步驟到預設次數，或是迭代至收斂為止，如果每個群集的中心點都不再移動就表示收斂，運算就結束；否則重複</a:t>
            </a:r>
            <a:r>
              <a:rPr lang="en-US" altLang="zh-TW" dirty="0"/>
              <a:t>2</a:t>
            </a:r>
            <a:r>
              <a:rPr lang="zh-TW" altLang="en-US" dirty="0"/>
              <a:t>和</a:t>
            </a:r>
            <a:r>
              <a:rPr lang="en-US" altLang="zh-TW" dirty="0"/>
              <a:t>3</a:t>
            </a:r>
            <a:r>
              <a:rPr lang="zh-TW" altLang="en-US" dirty="0"/>
              <a:t>步驟直到收斂。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42ACED-95DC-4E12-AD86-BA14C62E1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337021-CE1B-4ED2-92B8-7196600D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1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96DA8-9F49-49A4-AC31-36B16C7A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k-Means</a:t>
            </a:r>
            <a:r>
              <a:rPr lang="zh-TW" altLang="en-US" dirty="0"/>
              <a:t>執行步驟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150752-5D21-40A7-A5AC-58374F768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5076" y="1606215"/>
            <a:ext cx="9929446" cy="4119457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D7CCE5-E282-4FBE-860C-D3407426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30738A-D2EC-4833-8C3A-1B9B87A4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4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551" y="139849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847168" y="2191878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1585408" y="250115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425392" y="137295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658908" y="143145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35424" y="741958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269860" y="412831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465184" y="1191422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801908" y="75169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向下箭號 22"/>
          <p:cNvSpPr/>
          <p:nvPr/>
        </p:nvSpPr>
        <p:spPr>
          <a:xfrm>
            <a:off x="1333957" y="3013154"/>
            <a:ext cx="844471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184723" y="3734256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4612339" y="578627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5350584" y="609556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5329685" y="4887358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612452" y="4985507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4921288" y="441132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035032" y="4007232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6294564" y="5111251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5538840" y="438551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向下箭號 50"/>
          <p:cNvSpPr/>
          <p:nvPr/>
        </p:nvSpPr>
        <p:spPr>
          <a:xfrm rot="16200000">
            <a:off x="7030122" y="4626461"/>
            <a:ext cx="844470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5815645" y="4912226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4386089" y="4423193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773817" y="6172652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2755636" y="687154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橢圓 76"/>
          <p:cNvSpPr/>
          <p:nvPr/>
        </p:nvSpPr>
        <p:spPr>
          <a:xfrm>
            <a:off x="6531684" y="4235834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37474" y="3738734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865092" y="5790762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1603336" y="610004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1582436" y="4891841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865201" y="498999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橢圓 85"/>
          <p:cNvSpPr/>
          <p:nvPr/>
        </p:nvSpPr>
        <p:spPr>
          <a:xfrm>
            <a:off x="1174040" y="441580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2287784" y="401171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2547316" y="511573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橢圓 88"/>
          <p:cNvSpPr/>
          <p:nvPr/>
        </p:nvSpPr>
        <p:spPr>
          <a:xfrm>
            <a:off x="1791592" y="438999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向下箭號 89"/>
          <p:cNvSpPr/>
          <p:nvPr/>
        </p:nvSpPr>
        <p:spPr>
          <a:xfrm rot="16200000">
            <a:off x="3282874" y="4630944"/>
            <a:ext cx="844470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2068397" y="4916709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638841" y="4427676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1026569" y="6177135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2784436" y="4240317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5" name="手繪多邊形 94"/>
          <p:cNvSpPr/>
          <p:nvPr/>
        </p:nvSpPr>
        <p:spPr>
          <a:xfrm>
            <a:off x="4303063" y="4235830"/>
            <a:ext cx="1138935" cy="1264023"/>
          </a:xfrm>
          <a:custGeom>
            <a:avLst/>
            <a:gdLst>
              <a:gd name="connsiteX0" fmla="*/ 820270 w 1138935"/>
              <a:gd name="connsiteY0" fmla="*/ 860611 h 1264023"/>
              <a:gd name="connsiteX1" fmla="*/ 820270 w 1138935"/>
              <a:gd name="connsiteY1" fmla="*/ 1062317 h 1264023"/>
              <a:gd name="connsiteX2" fmla="*/ 806823 w 1138935"/>
              <a:gd name="connsiteY2" fmla="*/ 1102658 h 1264023"/>
              <a:gd name="connsiteX3" fmla="*/ 766482 w 1138935"/>
              <a:gd name="connsiteY3" fmla="*/ 1129552 h 1264023"/>
              <a:gd name="connsiteX4" fmla="*/ 739588 w 1138935"/>
              <a:gd name="connsiteY4" fmla="*/ 1156447 h 1264023"/>
              <a:gd name="connsiteX5" fmla="*/ 578223 w 1138935"/>
              <a:gd name="connsiteY5" fmla="*/ 1237129 h 1264023"/>
              <a:gd name="connsiteX6" fmla="*/ 537882 w 1138935"/>
              <a:gd name="connsiteY6" fmla="*/ 1250576 h 1264023"/>
              <a:gd name="connsiteX7" fmla="*/ 497541 w 1138935"/>
              <a:gd name="connsiteY7" fmla="*/ 1264023 h 1264023"/>
              <a:gd name="connsiteX8" fmla="*/ 336176 w 1138935"/>
              <a:gd name="connsiteY8" fmla="*/ 1250576 h 1264023"/>
              <a:gd name="connsiteX9" fmla="*/ 295835 w 1138935"/>
              <a:gd name="connsiteY9" fmla="*/ 1210235 h 1264023"/>
              <a:gd name="connsiteX10" fmla="*/ 268941 w 1138935"/>
              <a:gd name="connsiteY10" fmla="*/ 1129552 h 1264023"/>
              <a:gd name="connsiteX11" fmla="*/ 242047 w 1138935"/>
              <a:gd name="connsiteY11" fmla="*/ 1089211 h 1264023"/>
              <a:gd name="connsiteX12" fmla="*/ 228600 w 1138935"/>
              <a:gd name="connsiteY12" fmla="*/ 1021976 h 1264023"/>
              <a:gd name="connsiteX13" fmla="*/ 201706 w 1138935"/>
              <a:gd name="connsiteY13" fmla="*/ 874058 h 1264023"/>
              <a:gd name="connsiteX14" fmla="*/ 188259 w 1138935"/>
              <a:gd name="connsiteY14" fmla="*/ 766482 h 1264023"/>
              <a:gd name="connsiteX15" fmla="*/ 174812 w 1138935"/>
              <a:gd name="connsiteY15" fmla="*/ 726141 h 1264023"/>
              <a:gd name="connsiteX16" fmla="*/ 121023 w 1138935"/>
              <a:gd name="connsiteY16" fmla="*/ 672352 h 1264023"/>
              <a:gd name="connsiteX17" fmla="*/ 53788 w 1138935"/>
              <a:gd name="connsiteY17" fmla="*/ 591670 h 1264023"/>
              <a:gd name="connsiteX18" fmla="*/ 26894 w 1138935"/>
              <a:gd name="connsiteY18" fmla="*/ 551329 h 1264023"/>
              <a:gd name="connsiteX19" fmla="*/ 0 w 1138935"/>
              <a:gd name="connsiteY19" fmla="*/ 470647 h 1264023"/>
              <a:gd name="connsiteX20" fmla="*/ 26894 w 1138935"/>
              <a:gd name="connsiteY20" fmla="*/ 228600 h 1264023"/>
              <a:gd name="connsiteX21" fmla="*/ 53788 w 1138935"/>
              <a:gd name="connsiteY21" fmla="*/ 147917 h 1264023"/>
              <a:gd name="connsiteX22" fmla="*/ 107576 w 1138935"/>
              <a:gd name="connsiteY22" fmla="*/ 67235 h 1264023"/>
              <a:gd name="connsiteX23" fmla="*/ 147917 w 1138935"/>
              <a:gd name="connsiteY23" fmla="*/ 40341 h 1264023"/>
              <a:gd name="connsiteX24" fmla="*/ 174812 w 1138935"/>
              <a:gd name="connsiteY24" fmla="*/ 13447 h 1264023"/>
              <a:gd name="connsiteX25" fmla="*/ 618565 w 1138935"/>
              <a:gd name="connsiteY25" fmla="*/ 0 h 1264023"/>
              <a:gd name="connsiteX26" fmla="*/ 779929 w 1138935"/>
              <a:gd name="connsiteY26" fmla="*/ 13447 h 1264023"/>
              <a:gd name="connsiteX27" fmla="*/ 847165 w 1138935"/>
              <a:gd name="connsiteY27" fmla="*/ 80682 h 1264023"/>
              <a:gd name="connsiteX28" fmla="*/ 968188 w 1138935"/>
              <a:gd name="connsiteY28" fmla="*/ 121023 h 1264023"/>
              <a:gd name="connsiteX29" fmla="*/ 1048870 w 1138935"/>
              <a:gd name="connsiteY29" fmla="*/ 161364 h 1264023"/>
              <a:gd name="connsiteX30" fmla="*/ 1116106 w 1138935"/>
              <a:gd name="connsiteY30" fmla="*/ 228600 h 1264023"/>
              <a:gd name="connsiteX31" fmla="*/ 1116106 w 1138935"/>
              <a:gd name="connsiteY31" fmla="*/ 430305 h 1264023"/>
              <a:gd name="connsiteX32" fmla="*/ 1062317 w 1138935"/>
              <a:gd name="connsiteY32" fmla="*/ 484094 h 1264023"/>
              <a:gd name="connsiteX33" fmla="*/ 995082 w 1138935"/>
              <a:gd name="connsiteY33" fmla="*/ 564776 h 1264023"/>
              <a:gd name="connsiteX34" fmla="*/ 941294 w 1138935"/>
              <a:gd name="connsiteY34" fmla="*/ 645458 h 1264023"/>
              <a:gd name="connsiteX35" fmla="*/ 914400 w 1138935"/>
              <a:gd name="connsiteY35" fmla="*/ 685800 h 1264023"/>
              <a:gd name="connsiteX36" fmla="*/ 900953 w 1138935"/>
              <a:gd name="connsiteY36" fmla="*/ 739588 h 1264023"/>
              <a:gd name="connsiteX37" fmla="*/ 887506 w 1138935"/>
              <a:gd name="connsiteY37" fmla="*/ 806823 h 1264023"/>
              <a:gd name="connsiteX38" fmla="*/ 874059 w 1138935"/>
              <a:gd name="connsiteY38" fmla="*/ 847164 h 1264023"/>
              <a:gd name="connsiteX39" fmla="*/ 820270 w 1138935"/>
              <a:gd name="connsiteY39" fmla="*/ 860611 h 126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38935" h="1264023">
                <a:moveTo>
                  <a:pt x="820270" y="860611"/>
                </a:moveTo>
                <a:cubicBezTo>
                  <a:pt x="811305" y="896470"/>
                  <a:pt x="840776" y="929028"/>
                  <a:pt x="820270" y="1062317"/>
                </a:cubicBezTo>
                <a:cubicBezTo>
                  <a:pt x="818115" y="1076327"/>
                  <a:pt x="815678" y="1091590"/>
                  <a:pt x="806823" y="1102658"/>
                </a:cubicBezTo>
                <a:cubicBezTo>
                  <a:pt x="796727" y="1115278"/>
                  <a:pt x="779102" y="1119456"/>
                  <a:pt x="766482" y="1129552"/>
                </a:cubicBezTo>
                <a:cubicBezTo>
                  <a:pt x="756582" y="1137472"/>
                  <a:pt x="749731" y="1148840"/>
                  <a:pt x="739588" y="1156447"/>
                </a:cubicBezTo>
                <a:cubicBezTo>
                  <a:pt x="656173" y="1219009"/>
                  <a:pt x="671278" y="1206111"/>
                  <a:pt x="578223" y="1237129"/>
                </a:cubicBezTo>
                <a:lnTo>
                  <a:pt x="537882" y="1250576"/>
                </a:lnTo>
                <a:lnTo>
                  <a:pt x="497541" y="1264023"/>
                </a:lnTo>
                <a:cubicBezTo>
                  <a:pt x="443753" y="1259541"/>
                  <a:pt x="388328" y="1264483"/>
                  <a:pt x="336176" y="1250576"/>
                </a:cubicBezTo>
                <a:cubicBezTo>
                  <a:pt x="317801" y="1245676"/>
                  <a:pt x="305070" y="1226859"/>
                  <a:pt x="295835" y="1210235"/>
                </a:cubicBezTo>
                <a:cubicBezTo>
                  <a:pt x="282068" y="1185453"/>
                  <a:pt x="277906" y="1156446"/>
                  <a:pt x="268941" y="1129552"/>
                </a:cubicBezTo>
                <a:cubicBezTo>
                  <a:pt x="263830" y="1114220"/>
                  <a:pt x="251012" y="1102658"/>
                  <a:pt x="242047" y="1089211"/>
                </a:cubicBezTo>
                <a:cubicBezTo>
                  <a:pt x="237565" y="1066799"/>
                  <a:pt x="232075" y="1044566"/>
                  <a:pt x="228600" y="1021976"/>
                </a:cubicBezTo>
                <a:cubicBezTo>
                  <a:pt x="206878" y="880784"/>
                  <a:pt x="229137" y="956352"/>
                  <a:pt x="201706" y="874058"/>
                </a:cubicBezTo>
                <a:cubicBezTo>
                  <a:pt x="197224" y="838199"/>
                  <a:pt x="194724" y="802037"/>
                  <a:pt x="188259" y="766482"/>
                </a:cubicBezTo>
                <a:cubicBezTo>
                  <a:pt x="185723" y="752536"/>
                  <a:pt x="183051" y="737675"/>
                  <a:pt x="174812" y="726141"/>
                </a:cubicBezTo>
                <a:cubicBezTo>
                  <a:pt x="160074" y="705508"/>
                  <a:pt x="135088" y="693450"/>
                  <a:pt x="121023" y="672352"/>
                </a:cubicBezTo>
                <a:cubicBezTo>
                  <a:pt x="54250" y="572193"/>
                  <a:pt x="140069" y="695208"/>
                  <a:pt x="53788" y="591670"/>
                </a:cubicBezTo>
                <a:cubicBezTo>
                  <a:pt x="43442" y="579255"/>
                  <a:pt x="33458" y="566097"/>
                  <a:pt x="26894" y="551329"/>
                </a:cubicBezTo>
                <a:cubicBezTo>
                  <a:pt x="15380" y="525424"/>
                  <a:pt x="0" y="470647"/>
                  <a:pt x="0" y="470647"/>
                </a:cubicBezTo>
                <a:cubicBezTo>
                  <a:pt x="4665" y="414668"/>
                  <a:pt x="10154" y="295562"/>
                  <a:pt x="26894" y="228600"/>
                </a:cubicBezTo>
                <a:cubicBezTo>
                  <a:pt x="33770" y="201097"/>
                  <a:pt x="44823" y="174811"/>
                  <a:pt x="53788" y="147917"/>
                </a:cubicBezTo>
                <a:cubicBezTo>
                  <a:pt x="70361" y="98198"/>
                  <a:pt x="61087" y="105976"/>
                  <a:pt x="107576" y="67235"/>
                </a:cubicBezTo>
                <a:cubicBezTo>
                  <a:pt x="119991" y="56889"/>
                  <a:pt x="135297" y="50437"/>
                  <a:pt x="147917" y="40341"/>
                </a:cubicBezTo>
                <a:cubicBezTo>
                  <a:pt x="157817" y="32421"/>
                  <a:pt x="162180" y="14530"/>
                  <a:pt x="174812" y="13447"/>
                </a:cubicBezTo>
                <a:cubicBezTo>
                  <a:pt x="322257" y="809"/>
                  <a:pt x="470647" y="4482"/>
                  <a:pt x="618565" y="0"/>
                </a:cubicBezTo>
                <a:cubicBezTo>
                  <a:pt x="672353" y="4482"/>
                  <a:pt x="729032" y="-4517"/>
                  <a:pt x="779929" y="13447"/>
                </a:cubicBezTo>
                <a:cubicBezTo>
                  <a:pt x="809817" y="23996"/>
                  <a:pt x="817096" y="70659"/>
                  <a:pt x="847165" y="80682"/>
                </a:cubicBezTo>
                <a:lnTo>
                  <a:pt x="968188" y="121023"/>
                </a:lnTo>
                <a:cubicBezTo>
                  <a:pt x="1006274" y="133718"/>
                  <a:pt x="1016787" y="133291"/>
                  <a:pt x="1048870" y="161364"/>
                </a:cubicBezTo>
                <a:cubicBezTo>
                  <a:pt x="1072723" y="182236"/>
                  <a:pt x="1116106" y="228600"/>
                  <a:pt x="1116106" y="228600"/>
                </a:cubicBezTo>
                <a:cubicBezTo>
                  <a:pt x="1141170" y="303792"/>
                  <a:pt x="1151487" y="317087"/>
                  <a:pt x="1116106" y="430305"/>
                </a:cubicBezTo>
                <a:cubicBezTo>
                  <a:pt x="1108543" y="454507"/>
                  <a:pt x="1076382" y="462996"/>
                  <a:pt x="1062317" y="484094"/>
                </a:cubicBezTo>
                <a:cubicBezTo>
                  <a:pt x="966214" y="628248"/>
                  <a:pt x="1115876" y="409470"/>
                  <a:pt x="995082" y="564776"/>
                </a:cubicBezTo>
                <a:cubicBezTo>
                  <a:pt x="975238" y="590290"/>
                  <a:pt x="959223" y="618564"/>
                  <a:pt x="941294" y="645458"/>
                </a:cubicBezTo>
                <a:lnTo>
                  <a:pt x="914400" y="685800"/>
                </a:lnTo>
                <a:cubicBezTo>
                  <a:pt x="909918" y="703729"/>
                  <a:pt x="904962" y="721547"/>
                  <a:pt x="900953" y="739588"/>
                </a:cubicBezTo>
                <a:cubicBezTo>
                  <a:pt x="895995" y="761899"/>
                  <a:pt x="893049" y="784650"/>
                  <a:pt x="887506" y="806823"/>
                </a:cubicBezTo>
                <a:cubicBezTo>
                  <a:pt x="884068" y="820574"/>
                  <a:pt x="882914" y="836096"/>
                  <a:pt x="874059" y="847164"/>
                </a:cubicBezTo>
                <a:cubicBezTo>
                  <a:pt x="787516" y="955341"/>
                  <a:pt x="829235" y="824752"/>
                  <a:pt x="820270" y="860611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手繪多邊形 98"/>
          <p:cNvSpPr/>
          <p:nvPr/>
        </p:nvSpPr>
        <p:spPr>
          <a:xfrm>
            <a:off x="5252469" y="3872753"/>
            <a:ext cx="1713107" cy="1882588"/>
          </a:xfrm>
          <a:custGeom>
            <a:avLst/>
            <a:gdLst>
              <a:gd name="connsiteX0" fmla="*/ 220484 w 1713107"/>
              <a:gd name="connsiteY0" fmla="*/ 389965 h 1882588"/>
              <a:gd name="connsiteX1" fmla="*/ 220484 w 1713107"/>
              <a:gd name="connsiteY1" fmla="*/ 739588 h 1882588"/>
              <a:gd name="connsiteX2" fmla="*/ 193590 w 1713107"/>
              <a:gd name="connsiteY2" fmla="*/ 779929 h 1882588"/>
              <a:gd name="connsiteX3" fmla="*/ 180143 w 1713107"/>
              <a:gd name="connsiteY3" fmla="*/ 820271 h 1882588"/>
              <a:gd name="connsiteX4" fmla="*/ 166696 w 1713107"/>
              <a:gd name="connsiteY4" fmla="*/ 941294 h 1882588"/>
              <a:gd name="connsiteX5" fmla="*/ 126355 w 1713107"/>
              <a:gd name="connsiteY5" fmla="*/ 968188 h 1882588"/>
              <a:gd name="connsiteX6" fmla="*/ 99460 w 1713107"/>
              <a:gd name="connsiteY6" fmla="*/ 995082 h 1882588"/>
              <a:gd name="connsiteX7" fmla="*/ 72566 w 1713107"/>
              <a:gd name="connsiteY7" fmla="*/ 1089212 h 1882588"/>
              <a:gd name="connsiteX8" fmla="*/ 45672 w 1713107"/>
              <a:gd name="connsiteY8" fmla="*/ 1210235 h 1882588"/>
              <a:gd name="connsiteX9" fmla="*/ 18778 w 1713107"/>
              <a:gd name="connsiteY9" fmla="*/ 1250576 h 1882588"/>
              <a:gd name="connsiteX10" fmla="*/ 18778 w 1713107"/>
              <a:gd name="connsiteY10" fmla="*/ 1452282 h 1882588"/>
              <a:gd name="connsiteX11" fmla="*/ 32225 w 1713107"/>
              <a:gd name="connsiteY11" fmla="*/ 1492623 h 1882588"/>
              <a:gd name="connsiteX12" fmla="*/ 59119 w 1713107"/>
              <a:gd name="connsiteY12" fmla="*/ 1519518 h 1882588"/>
              <a:gd name="connsiteX13" fmla="*/ 72566 w 1713107"/>
              <a:gd name="connsiteY13" fmla="*/ 1559859 h 1882588"/>
              <a:gd name="connsiteX14" fmla="*/ 112907 w 1713107"/>
              <a:gd name="connsiteY14" fmla="*/ 1586753 h 1882588"/>
              <a:gd name="connsiteX15" fmla="*/ 139802 w 1713107"/>
              <a:gd name="connsiteY15" fmla="*/ 1613647 h 1882588"/>
              <a:gd name="connsiteX16" fmla="*/ 166696 w 1713107"/>
              <a:gd name="connsiteY16" fmla="*/ 1653988 h 1882588"/>
              <a:gd name="connsiteX17" fmla="*/ 274272 w 1713107"/>
              <a:gd name="connsiteY17" fmla="*/ 1680882 h 1882588"/>
              <a:gd name="connsiteX18" fmla="*/ 381849 w 1713107"/>
              <a:gd name="connsiteY18" fmla="*/ 1707776 h 1882588"/>
              <a:gd name="connsiteX19" fmla="*/ 489425 w 1713107"/>
              <a:gd name="connsiteY19" fmla="*/ 1748118 h 1882588"/>
              <a:gd name="connsiteX20" fmla="*/ 556660 w 1713107"/>
              <a:gd name="connsiteY20" fmla="*/ 1775012 h 1882588"/>
              <a:gd name="connsiteX21" fmla="*/ 637343 w 1713107"/>
              <a:gd name="connsiteY21" fmla="*/ 1801906 h 1882588"/>
              <a:gd name="connsiteX22" fmla="*/ 677684 w 1713107"/>
              <a:gd name="connsiteY22" fmla="*/ 1815353 h 1882588"/>
              <a:gd name="connsiteX23" fmla="*/ 731472 w 1713107"/>
              <a:gd name="connsiteY23" fmla="*/ 1828800 h 1882588"/>
              <a:gd name="connsiteX24" fmla="*/ 771813 w 1713107"/>
              <a:gd name="connsiteY24" fmla="*/ 1842247 h 1882588"/>
              <a:gd name="connsiteX25" fmla="*/ 919731 w 1713107"/>
              <a:gd name="connsiteY25" fmla="*/ 1882588 h 1882588"/>
              <a:gd name="connsiteX26" fmla="*/ 1094543 w 1713107"/>
              <a:gd name="connsiteY26" fmla="*/ 1842247 h 1882588"/>
              <a:gd name="connsiteX27" fmla="*/ 1134884 w 1713107"/>
              <a:gd name="connsiteY27" fmla="*/ 1815353 h 1882588"/>
              <a:gd name="connsiteX28" fmla="*/ 1161778 w 1713107"/>
              <a:gd name="connsiteY28" fmla="*/ 1775012 h 1882588"/>
              <a:gd name="connsiteX29" fmla="*/ 1229013 w 1713107"/>
              <a:gd name="connsiteY29" fmla="*/ 1707776 h 1882588"/>
              <a:gd name="connsiteX30" fmla="*/ 1255907 w 1713107"/>
              <a:gd name="connsiteY30" fmla="*/ 1667435 h 1882588"/>
              <a:gd name="connsiteX31" fmla="*/ 1336590 w 1713107"/>
              <a:gd name="connsiteY31" fmla="*/ 1613647 h 1882588"/>
              <a:gd name="connsiteX32" fmla="*/ 1376931 w 1713107"/>
              <a:gd name="connsiteY32" fmla="*/ 1586753 h 1882588"/>
              <a:gd name="connsiteX33" fmla="*/ 1417272 w 1713107"/>
              <a:gd name="connsiteY33" fmla="*/ 1546412 h 1882588"/>
              <a:gd name="connsiteX34" fmla="*/ 1444166 w 1713107"/>
              <a:gd name="connsiteY34" fmla="*/ 1465729 h 1882588"/>
              <a:gd name="connsiteX35" fmla="*/ 1471060 w 1713107"/>
              <a:gd name="connsiteY35" fmla="*/ 1264023 h 1882588"/>
              <a:gd name="connsiteX36" fmla="*/ 1457613 w 1713107"/>
              <a:gd name="connsiteY36" fmla="*/ 1143000 h 1882588"/>
              <a:gd name="connsiteX37" fmla="*/ 1430719 w 1713107"/>
              <a:gd name="connsiteY37" fmla="*/ 1062318 h 1882588"/>
              <a:gd name="connsiteX38" fmla="*/ 1444166 w 1713107"/>
              <a:gd name="connsiteY38" fmla="*/ 941294 h 1882588"/>
              <a:gd name="connsiteX39" fmla="*/ 1484507 w 1713107"/>
              <a:gd name="connsiteY39" fmla="*/ 914400 h 1882588"/>
              <a:gd name="connsiteX40" fmla="*/ 1511402 w 1713107"/>
              <a:gd name="connsiteY40" fmla="*/ 887506 h 1882588"/>
              <a:gd name="connsiteX41" fmla="*/ 1605531 w 1713107"/>
              <a:gd name="connsiteY41" fmla="*/ 860612 h 1882588"/>
              <a:gd name="connsiteX42" fmla="*/ 1659319 w 1713107"/>
              <a:gd name="connsiteY42" fmla="*/ 793376 h 1882588"/>
              <a:gd name="connsiteX43" fmla="*/ 1686213 w 1713107"/>
              <a:gd name="connsiteY43" fmla="*/ 753035 h 1882588"/>
              <a:gd name="connsiteX44" fmla="*/ 1713107 w 1713107"/>
              <a:gd name="connsiteY44" fmla="*/ 672353 h 1882588"/>
              <a:gd name="connsiteX45" fmla="*/ 1699660 w 1713107"/>
              <a:gd name="connsiteY45" fmla="*/ 510988 h 1882588"/>
              <a:gd name="connsiteX46" fmla="*/ 1632425 w 1713107"/>
              <a:gd name="connsiteY46" fmla="*/ 389965 h 1882588"/>
              <a:gd name="connsiteX47" fmla="*/ 1578637 w 1713107"/>
              <a:gd name="connsiteY47" fmla="*/ 309282 h 1882588"/>
              <a:gd name="connsiteX48" fmla="*/ 1538296 w 1713107"/>
              <a:gd name="connsiteY48" fmla="*/ 268941 h 1882588"/>
              <a:gd name="connsiteX49" fmla="*/ 1497955 w 1713107"/>
              <a:gd name="connsiteY49" fmla="*/ 242047 h 1882588"/>
              <a:gd name="connsiteX50" fmla="*/ 1471060 w 1713107"/>
              <a:gd name="connsiteY50" fmla="*/ 201706 h 1882588"/>
              <a:gd name="connsiteX51" fmla="*/ 1430719 w 1713107"/>
              <a:gd name="connsiteY51" fmla="*/ 188259 h 1882588"/>
              <a:gd name="connsiteX52" fmla="*/ 1350037 w 1713107"/>
              <a:gd name="connsiteY52" fmla="*/ 134471 h 1882588"/>
              <a:gd name="connsiteX53" fmla="*/ 1309696 w 1713107"/>
              <a:gd name="connsiteY53" fmla="*/ 107576 h 1882588"/>
              <a:gd name="connsiteX54" fmla="*/ 1269355 w 1713107"/>
              <a:gd name="connsiteY54" fmla="*/ 80682 h 1882588"/>
              <a:gd name="connsiteX55" fmla="*/ 1175225 w 1713107"/>
              <a:gd name="connsiteY55" fmla="*/ 13447 h 1882588"/>
              <a:gd name="connsiteX56" fmla="*/ 1134884 w 1713107"/>
              <a:gd name="connsiteY56" fmla="*/ 0 h 1882588"/>
              <a:gd name="connsiteX57" fmla="*/ 973519 w 1713107"/>
              <a:gd name="connsiteY57" fmla="*/ 13447 h 1882588"/>
              <a:gd name="connsiteX58" fmla="*/ 892837 w 1713107"/>
              <a:gd name="connsiteY58" fmla="*/ 40341 h 1882588"/>
              <a:gd name="connsiteX59" fmla="*/ 825602 w 1713107"/>
              <a:gd name="connsiteY59" fmla="*/ 53788 h 1882588"/>
              <a:gd name="connsiteX60" fmla="*/ 744919 w 1713107"/>
              <a:gd name="connsiteY60" fmla="*/ 80682 h 1882588"/>
              <a:gd name="connsiteX61" fmla="*/ 718025 w 1713107"/>
              <a:gd name="connsiteY61" fmla="*/ 121023 h 1882588"/>
              <a:gd name="connsiteX62" fmla="*/ 637343 w 1713107"/>
              <a:gd name="connsiteY62" fmla="*/ 174812 h 1882588"/>
              <a:gd name="connsiteX63" fmla="*/ 570107 w 1713107"/>
              <a:gd name="connsiteY63" fmla="*/ 242047 h 1882588"/>
              <a:gd name="connsiteX64" fmla="*/ 502872 w 1713107"/>
              <a:gd name="connsiteY64" fmla="*/ 295835 h 1882588"/>
              <a:gd name="connsiteX65" fmla="*/ 422190 w 1713107"/>
              <a:gd name="connsiteY65" fmla="*/ 349623 h 1882588"/>
              <a:gd name="connsiteX66" fmla="*/ 395296 w 1713107"/>
              <a:gd name="connsiteY66" fmla="*/ 376518 h 1882588"/>
              <a:gd name="connsiteX67" fmla="*/ 220484 w 1713107"/>
              <a:gd name="connsiteY67" fmla="*/ 389965 h 188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13107" h="1882588">
                <a:moveTo>
                  <a:pt x="220484" y="389965"/>
                </a:moveTo>
                <a:cubicBezTo>
                  <a:pt x="191349" y="450477"/>
                  <a:pt x="248656" y="523599"/>
                  <a:pt x="220484" y="739588"/>
                </a:cubicBezTo>
                <a:cubicBezTo>
                  <a:pt x="218394" y="755614"/>
                  <a:pt x="202555" y="766482"/>
                  <a:pt x="193590" y="779929"/>
                </a:cubicBezTo>
                <a:cubicBezTo>
                  <a:pt x="189108" y="793376"/>
                  <a:pt x="182473" y="806289"/>
                  <a:pt x="180143" y="820271"/>
                </a:cubicBezTo>
                <a:cubicBezTo>
                  <a:pt x="173470" y="860308"/>
                  <a:pt x="180567" y="903148"/>
                  <a:pt x="166696" y="941294"/>
                </a:cubicBezTo>
                <a:cubicBezTo>
                  <a:pt x="161173" y="956482"/>
                  <a:pt x="138975" y="958092"/>
                  <a:pt x="126355" y="968188"/>
                </a:cubicBezTo>
                <a:cubicBezTo>
                  <a:pt x="116455" y="976108"/>
                  <a:pt x="108425" y="986117"/>
                  <a:pt x="99460" y="995082"/>
                </a:cubicBezTo>
                <a:cubicBezTo>
                  <a:pt x="86643" y="1033532"/>
                  <a:pt x="81009" y="1046998"/>
                  <a:pt x="72566" y="1089212"/>
                </a:cubicBezTo>
                <a:cubicBezTo>
                  <a:pt x="65680" y="1123643"/>
                  <a:pt x="63119" y="1175342"/>
                  <a:pt x="45672" y="1210235"/>
                </a:cubicBezTo>
                <a:cubicBezTo>
                  <a:pt x="38444" y="1224690"/>
                  <a:pt x="27743" y="1237129"/>
                  <a:pt x="18778" y="1250576"/>
                </a:cubicBezTo>
                <a:cubicBezTo>
                  <a:pt x="-10091" y="1337185"/>
                  <a:pt x="-2114" y="1295595"/>
                  <a:pt x="18778" y="1452282"/>
                </a:cubicBezTo>
                <a:cubicBezTo>
                  <a:pt x="20651" y="1466332"/>
                  <a:pt x="24932" y="1480469"/>
                  <a:pt x="32225" y="1492623"/>
                </a:cubicBezTo>
                <a:cubicBezTo>
                  <a:pt x="38748" y="1503495"/>
                  <a:pt x="50154" y="1510553"/>
                  <a:pt x="59119" y="1519518"/>
                </a:cubicBezTo>
                <a:cubicBezTo>
                  <a:pt x="63601" y="1532965"/>
                  <a:pt x="63711" y="1548791"/>
                  <a:pt x="72566" y="1559859"/>
                </a:cubicBezTo>
                <a:cubicBezTo>
                  <a:pt x="82662" y="1572479"/>
                  <a:pt x="100287" y="1576657"/>
                  <a:pt x="112907" y="1586753"/>
                </a:cubicBezTo>
                <a:cubicBezTo>
                  <a:pt x="122807" y="1594673"/>
                  <a:pt x="131882" y="1603747"/>
                  <a:pt x="139802" y="1613647"/>
                </a:cubicBezTo>
                <a:cubicBezTo>
                  <a:pt x="149898" y="1626267"/>
                  <a:pt x="154076" y="1643892"/>
                  <a:pt x="166696" y="1653988"/>
                </a:cubicBezTo>
                <a:cubicBezTo>
                  <a:pt x="180591" y="1665104"/>
                  <a:pt x="270743" y="1680068"/>
                  <a:pt x="274272" y="1680882"/>
                </a:cubicBezTo>
                <a:cubicBezTo>
                  <a:pt x="310288" y="1689193"/>
                  <a:pt x="381849" y="1707776"/>
                  <a:pt x="381849" y="1707776"/>
                </a:cubicBezTo>
                <a:cubicBezTo>
                  <a:pt x="491880" y="1762794"/>
                  <a:pt x="379576" y="1711502"/>
                  <a:pt x="489425" y="1748118"/>
                </a:cubicBezTo>
                <a:cubicBezTo>
                  <a:pt x="512324" y="1755751"/>
                  <a:pt x="533975" y="1766763"/>
                  <a:pt x="556660" y="1775012"/>
                </a:cubicBezTo>
                <a:cubicBezTo>
                  <a:pt x="583302" y="1784700"/>
                  <a:pt x="610449" y="1792941"/>
                  <a:pt x="637343" y="1801906"/>
                </a:cubicBezTo>
                <a:cubicBezTo>
                  <a:pt x="650790" y="1806388"/>
                  <a:pt x="663933" y="1811915"/>
                  <a:pt x="677684" y="1815353"/>
                </a:cubicBezTo>
                <a:cubicBezTo>
                  <a:pt x="695613" y="1819835"/>
                  <a:pt x="713702" y="1823723"/>
                  <a:pt x="731472" y="1828800"/>
                </a:cubicBezTo>
                <a:cubicBezTo>
                  <a:pt x="745101" y="1832694"/>
                  <a:pt x="758138" y="1838517"/>
                  <a:pt x="771813" y="1842247"/>
                </a:cubicBezTo>
                <a:cubicBezTo>
                  <a:pt x="938639" y="1887745"/>
                  <a:pt x="826877" y="1851637"/>
                  <a:pt x="919731" y="1882588"/>
                </a:cubicBezTo>
                <a:cubicBezTo>
                  <a:pt x="963127" y="1876389"/>
                  <a:pt x="1054271" y="1869095"/>
                  <a:pt x="1094543" y="1842247"/>
                </a:cubicBezTo>
                <a:lnTo>
                  <a:pt x="1134884" y="1815353"/>
                </a:lnTo>
                <a:cubicBezTo>
                  <a:pt x="1143849" y="1801906"/>
                  <a:pt x="1151136" y="1787175"/>
                  <a:pt x="1161778" y="1775012"/>
                </a:cubicBezTo>
                <a:cubicBezTo>
                  <a:pt x="1182649" y="1751159"/>
                  <a:pt x="1211432" y="1734148"/>
                  <a:pt x="1229013" y="1707776"/>
                </a:cubicBezTo>
                <a:cubicBezTo>
                  <a:pt x="1237978" y="1694329"/>
                  <a:pt x="1243744" y="1678077"/>
                  <a:pt x="1255907" y="1667435"/>
                </a:cubicBezTo>
                <a:cubicBezTo>
                  <a:pt x="1280233" y="1646150"/>
                  <a:pt x="1309696" y="1631576"/>
                  <a:pt x="1336590" y="1613647"/>
                </a:cubicBezTo>
                <a:cubicBezTo>
                  <a:pt x="1350037" y="1604682"/>
                  <a:pt x="1365503" y="1598181"/>
                  <a:pt x="1376931" y="1586753"/>
                </a:cubicBezTo>
                <a:lnTo>
                  <a:pt x="1417272" y="1546412"/>
                </a:lnTo>
                <a:cubicBezTo>
                  <a:pt x="1426237" y="1519518"/>
                  <a:pt x="1441812" y="1493980"/>
                  <a:pt x="1444166" y="1465729"/>
                </a:cubicBezTo>
                <a:cubicBezTo>
                  <a:pt x="1458790" y="1290239"/>
                  <a:pt x="1440545" y="1355570"/>
                  <a:pt x="1471060" y="1264023"/>
                </a:cubicBezTo>
                <a:cubicBezTo>
                  <a:pt x="1466578" y="1223682"/>
                  <a:pt x="1465573" y="1182801"/>
                  <a:pt x="1457613" y="1143000"/>
                </a:cubicBezTo>
                <a:cubicBezTo>
                  <a:pt x="1452053" y="1115202"/>
                  <a:pt x="1430719" y="1062318"/>
                  <a:pt x="1430719" y="1062318"/>
                </a:cubicBezTo>
                <a:cubicBezTo>
                  <a:pt x="1435201" y="1021977"/>
                  <a:pt x="1430295" y="979440"/>
                  <a:pt x="1444166" y="941294"/>
                </a:cubicBezTo>
                <a:cubicBezTo>
                  <a:pt x="1449689" y="926106"/>
                  <a:pt x="1471887" y="924496"/>
                  <a:pt x="1484507" y="914400"/>
                </a:cubicBezTo>
                <a:cubicBezTo>
                  <a:pt x="1494407" y="906480"/>
                  <a:pt x="1500530" y="894029"/>
                  <a:pt x="1511402" y="887506"/>
                </a:cubicBezTo>
                <a:cubicBezTo>
                  <a:pt x="1525182" y="879238"/>
                  <a:pt x="1595483" y="863124"/>
                  <a:pt x="1605531" y="860612"/>
                </a:cubicBezTo>
                <a:cubicBezTo>
                  <a:pt x="1673535" y="815276"/>
                  <a:pt x="1626843" y="858329"/>
                  <a:pt x="1659319" y="793376"/>
                </a:cubicBezTo>
                <a:cubicBezTo>
                  <a:pt x="1666546" y="778921"/>
                  <a:pt x="1679649" y="767803"/>
                  <a:pt x="1686213" y="753035"/>
                </a:cubicBezTo>
                <a:cubicBezTo>
                  <a:pt x="1697727" y="727130"/>
                  <a:pt x="1713107" y="672353"/>
                  <a:pt x="1713107" y="672353"/>
                </a:cubicBezTo>
                <a:cubicBezTo>
                  <a:pt x="1708625" y="618565"/>
                  <a:pt x="1706793" y="564489"/>
                  <a:pt x="1699660" y="510988"/>
                </a:cubicBezTo>
                <a:cubicBezTo>
                  <a:pt x="1693743" y="466610"/>
                  <a:pt x="1653596" y="421722"/>
                  <a:pt x="1632425" y="389965"/>
                </a:cubicBezTo>
                <a:lnTo>
                  <a:pt x="1578637" y="309282"/>
                </a:lnTo>
                <a:cubicBezTo>
                  <a:pt x="1565190" y="295835"/>
                  <a:pt x="1552905" y="281115"/>
                  <a:pt x="1538296" y="268941"/>
                </a:cubicBezTo>
                <a:cubicBezTo>
                  <a:pt x="1525881" y="258595"/>
                  <a:pt x="1511402" y="251012"/>
                  <a:pt x="1497955" y="242047"/>
                </a:cubicBezTo>
                <a:cubicBezTo>
                  <a:pt x="1488990" y="228600"/>
                  <a:pt x="1483680" y="211802"/>
                  <a:pt x="1471060" y="201706"/>
                </a:cubicBezTo>
                <a:cubicBezTo>
                  <a:pt x="1459992" y="192851"/>
                  <a:pt x="1443110" y="195143"/>
                  <a:pt x="1430719" y="188259"/>
                </a:cubicBezTo>
                <a:cubicBezTo>
                  <a:pt x="1402464" y="172562"/>
                  <a:pt x="1376931" y="152400"/>
                  <a:pt x="1350037" y="134471"/>
                </a:cubicBezTo>
                <a:lnTo>
                  <a:pt x="1309696" y="107576"/>
                </a:lnTo>
                <a:lnTo>
                  <a:pt x="1269355" y="80682"/>
                </a:lnTo>
                <a:cubicBezTo>
                  <a:pt x="1246942" y="13447"/>
                  <a:pt x="1269354" y="44823"/>
                  <a:pt x="1175225" y="13447"/>
                </a:cubicBezTo>
                <a:lnTo>
                  <a:pt x="1134884" y="0"/>
                </a:lnTo>
                <a:cubicBezTo>
                  <a:pt x="1081096" y="4482"/>
                  <a:pt x="1026759" y="4574"/>
                  <a:pt x="973519" y="13447"/>
                </a:cubicBezTo>
                <a:cubicBezTo>
                  <a:pt x="945556" y="18107"/>
                  <a:pt x="920635" y="34781"/>
                  <a:pt x="892837" y="40341"/>
                </a:cubicBezTo>
                <a:cubicBezTo>
                  <a:pt x="870425" y="44823"/>
                  <a:pt x="847652" y="47774"/>
                  <a:pt x="825602" y="53788"/>
                </a:cubicBezTo>
                <a:cubicBezTo>
                  <a:pt x="798252" y="61247"/>
                  <a:pt x="744919" y="80682"/>
                  <a:pt x="744919" y="80682"/>
                </a:cubicBezTo>
                <a:cubicBezTo>
                  <a:pt x="735954" y="94129"/>
                  <a:pt x="730188" y="110381"/>
                  <a:pt x="718025" y="121023"/>
                </a:cubicBezTo>
                <a:cubicBezTo>
                  <a:pt x="693700" y="142308"/>
                  <a:pt x="637343" y="174812"/>
                  <a:pt x="637343" y="174812"/>
                </a:cubicBezTo>
                <a:cubicBezTo>
                  <a:pt x="565626" y="282387"/>
                  <a:pt x="659755" y="152401"/>
                  <a:pt x="570107" y="242047"/>
                </a:cubicBezTo>
                <a:cubicBezTo>
                  <a:pt x="509282" y="302871"/>
                  <a:pt x="581409" y="269656"/>
                  <a:pt x="502872" y="295835"/>
                </a:cubicBezTo>
                <a:cubicBezTo>
                  <a:pt x="400285" y="398422"/>
                  <a:pt x="519497" y="291237"/>
                  <a:pt x="422190" y="349623"/>
                </a:cubicBezTo>
                <a:cubicBezTo>
                  <a:pt x="411319" y="356146"/>
                  <a:pt x="407067" y="371809"/>
                  <a:pt x="395296" y="376518"/>
                </a:cubicBezTo>
                <a:cubicBezTo>
                  <a:pt x="314473" y="408848"/>
                  <a:pt x="249619" y="329453"/>
                  <a:pt x="220484" y="38996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手繪多邊形 99"/>
          <p:cNvSpPr/>
          <p:nvPr/>
        </p:nvSpPr>
        <p:spPr>
          <a:xfrm>
            <a:off x="4419876" y="5647762"/>
            <a:ext cx="1510277" cy="842081"/>
          </a:xfrm>
          <a:custGeom>
            <a:avLst/>
            <a:gdLst>
              <a:gd name="connsiteX0" fmla="*/ 380724 w 1510277"/>
              <a:gd name="connsiteY0" fmla="*/ 806832 h 842081"/>
              <a:gd name="connsiteX1" fmla="*/ 286595 w 1510277"/>
              <a:gd name="connsiteY1" fmla="*/ 739597 h 842081"/>
              <a:gd name="connsiteX2" fmla="*/ 205912 w 1510277"/>
              <a:gd name="connsiteY2" fmla="*/ 699256 h 842081"/>
              <a:gd name="connsiteX3" fmla="*/ 111783 w 1510277"/>
              <a:gd name="connsiteY3" fmla="*/ 578232 h 842081"/>
              <a:gd name="connsiteX4" fmla="*/ 71442 w 1510277"/>
              <a:gd name="connsiteY4" fmla="*/ 537891 h 842081"/>
              <a:gd name="connsiteX5" fmla="*/ 17653 w 1510277"/>
              <a:gd name="connsiteY5" fmla="*/ 430315 h 842081"/>
              <a:gd name="connsiteX6" fmla="*/ 17653 w 1510277"/>
              <a:gd name="connsiteY6" fmla="*/ 282397 h 842081"/>
              <a:gd name="connsiteX7" fmla="*/ 44548 w 1510277"/>
              <a:gd name="connsiteY7" fmla="*/ 255503 h 842081"/>
              <a:gd name="connsiteX8" fmla="*/ 98336 w 1510277"/>
              <a:gd name="connsiteY8" fmla="*/ 174820 h 842081"/>
              <a:gd name="connsiteX9" fmla="*/ 125230 w 1510277"/>
              <a:gd name="connsiteY9" fmla="*/ 134479 h 842081"/>
              <a:gd name="connsiteX10" fmla="*/ 205912 w 1510277"/>
              <a:gd name="connsiteY10" fmla="*/ 53797 h 842081"/>
              <a:gd name="connsiteX11" fmla="*/ 219359 w 1510277"/>
              <a:gd name="connsiteY11" fmla="*/ 13456 h 842081"/>
              <a:gd name="connsiteX12" fmla="*/ 421065 w 1510277"/>
              <a:gd name="connsiteY12" fmla="*/ 13456 h 842081"/>
              <a:gd name="connsiteX13" fmla="*/ 461406 w 1510277"/>
              <a:gd name="connsiteY13" fmla="*/ 26903 h 842081"/>
              <a:gd name="connsiteX14" fmla="*/ 582430 w 1510277"/>
              <a:gd name="connsiteY14" fmla="*/ 134479 h 842081"/>
              <a:gd name="connsiteX15" fmla="*/ 609324 w 1510277"/>
              <a:gd name="connsiteY15" fmla="*/ 174820 h 842081"/>
              <a:gd name="connsiteX16" fmla="*/ 636218 w 1510277"/>
              <a:gd name="connsiteY16" fmla="*/ 201715 h 842081"/>
              <a:gd name="connsiteX17" fmla="*/ 663112 w 1510277"/>
              <a:gd name="connsiteY17" fmla="*/ 242056 h 842081"/>
              <a:gd name="connsiteX18" fmla="*/ 730348 w 1510277"/>
              <a:gd name="connsiteY18" fmla="*/ 309291 h 842081"/>
              <a:gd name="connsiteX19" fmla="*/ 811030 w 1510277"/>
              <a:gd name="connsiteY19" fmla="*/ 363079 h 842081"/>
              <a:gd name="connsiteX20" fmla="*/ 945500 w 1510277"/>
              <a:gd name="connsiteY20" fmla="*/ 349632 h 842081"/>
              <a:gd name="connsiteX21" fmla="*/ 1026183 w 1510277"/>
              <a:gd name="connsiteY21" fmla="*/ 322738 h 842081"/>
              <a:gd name="connsiteX22" fmla="*/ 1187548 w 1510277"/>
              <a:gd name="connsiteY22" fmla="*/ 336185 h 842081"/>
              <a:gd name="connsiteX23" fmla="*/ 1268230 w 1510277"/>
              <a:gd name="connsiteY23" fmla="*/ 389973 h 842081"/>
              <a:gd name="connsiteX24" fmla="*/ 1362359 w 1510277"/>
              <a:gd name="connsiteY24" fmla="*/ 416868 h 842081"/>
              <a:gd name="connsiteX25" fmla="*/ 1469936 w 1510277"/>
              <a:gd name="connsiteY25" fmla="*/ 510997 h 842081"/>
              <a:gd name="connsiteX26" fmla="*/ 1510277 w 1510277"/>
              <a:gd name="connsiteY26" fmla="*/ 591679 h 842081"/>
              <a:gd name="connsiteX27" fmla="*/ 1496830 w 1510277"/>
              <a:gd name="connsiteY27" fmla="*/ 685809 h 842081"/>
              <a:gd name="connsiteX28" fmla="*/ 1456489 w 1510277"/>
              <a:gd name="connsiteY28" fmla="*/ 712703 h 842081"/>
              <a:gd name="connsiteX29" fmla="*/ 1348912 w 1510277"/>
              <a:gd name="connsiteY29" fmla="*/ 739597 h 842081"/>
              <a:gd name="connsiteX30" fmla="*/ 1174100 w 1510277"/>
              <a:gd name="connsiteY30" fmla="*/ 766491 h 842081"/>
              <a:gd name="connsiteX31" fmla="*/ 1079971 w 1510277"/>
              <a:gd name="connsiteY31" fmla="*/ 793385 h 842081"/>
              <a:gd name="connsiteX32" fmla="*/ 1039630 w 1510277"/>
              <a:gd name="connsiteY32" fmla="*/ 806832 h 842081"/>
              <a:gd name="connsiteX33" fmla="*/ 824477 w 1510277"/>
              <a:gd name="connsiteY33" fmla="*/ 820279 h 842081"/>
              <a:gd name="connsiteX34" fmla="*/ 542089 w 1510277"/>
              <a:gd name="connsiteY34" fmla="*/ 820279 h 842081"/>
              <a:gd name="connsiteX35" fmla="*/ 380724 w 1510277"/>
              <a:gd name="connsiteY35" fmla="*/ 806832 h 84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10277" h="842081">
                <a:moveTo>
                  <a:pt x="380724" y="806832"/>
                </a:moveTo>
                <a:cubicBezTo>
                  <a:pt x="338142" y="793385"/>
                  <a:pt x="319659" y="759435"/>
                  <a:pt x="286595" y="739597"/>
                </a:cubicBezTo>
                <a:cubicBezTo>
                  <a:pt x="199955" y="687613"/>
                  <a:pt x="293353" y="772123"/>
                  <a:pt x="205912" y="699256"/>
                </a:cubicBezTo>
                <a:cubicBezTo>
                  <a:pt x="92352" y="604622"/>
                  <a:pt x="261722" y="728171"/>
                  <a:pt x="111783" y="578232"/>
                </a:cubicBezTo>
                <a:lnTo>
                  <a:pt x="71442" y="537891"/>
                </a:lnTo>
                <a:cubicBezTo>
                  <a:pt x="40539" y="445181"/>
                  <a:pt x="64594" y="477254"/>
                  <a:pt x="17653" y="430315"/>
                </a:cubicBezTo>
                <a:cubicBezTo>
                  <a:pt x="-2827" y="368874"/>
                  <a:pt x="-8756" y="370425"/>
                  <a:pt x="17653" y="282397"/>
                </a:cubicBezTo>
                <a:cubicBezTo>
                  <a:pt x="21296" y="270254"/>
                  <a:pt x="36941" y="265646"/>
                  <a:pt x="44548" y="255503"/>
                </a:cubicBezTo>
                <a:cubicBezTo>
                  <a:pt x="63942" y="229645"/>
                  <a:pt x="80407" y="201714"/>
                  <a:pt x="98336" y="174820"/>
                </a:cubicBezTo>
                <a:cubicBezTo>
                  <a:pt x="107301" y="161373"/>
                  <a:pt x="113802" y="145907"/>
                  <a:pt x="125230" y="134479"/>
                </a:cubicBezTo>
                <a:lnTo>
                  <a:pt x="205912" y="53797"/>
                </a:lnTo>
                <a:cubicBezTo>
                  <a:pt x="210394" y="40350"/>
                  <a:pt x="207565" y="21318"/>
                  <a:pt x="219359" y="13456"/>
                </a:cubicBezTo>
                <a:cubicBezTo>
                  <a:pt x="262954" y="-15607"/>
                  <a:pt x="397507" y="11100"/>
                  <a:pt x="421065" y="13456"/>
                </a:cubicBezTo>
                <a:cubicBezTo>
                  <a:pt x="434512" y="17938"/>
                  <a:pt x="448728" y="20564"/>
                  <a:pt x="461406" y="26903"/>
                </a:cubicBezTo>
                <a:cubicBezTo>
                  <a:pt x="501827" y="47113"/>
                  <a:pt x="564608" y="107747"/>
                  <a:pt x="582430" y="134479"/>
                </a:cubicBezTo>
                <a:cubicBezTo>
                  <a:pt x="591395" y="147926"/>
                  <a:pt x="599228" y="162200"/>
                  <a:pt x="609324" y="174820"/>
                </a:cubicBezTo>
                <a:cubicBezTo>
                  <a:pt x="617244" y="184720"/>
                  <a:pt x="628298" y="191815"/>
                  <a:pt x="636218" y="201715"/>
                </a:cubicBezTo>
                <a:cubicBezTo>
                  <a:pt x="646314" y="214335"/>
                  <a:pt x="652470" y="229893"/>
                  <a:pt x="663112" y="242056"/>
                </a:cubicBezTo>
                <a:cubicBezTo>
                  <a:pt x="683984" y="265909"/>
                  <a:pt x="703976" y="291710"/>
                  <a:pt x="730348" y="309291"/>
                </a:cubicBezTo>
                <a:lnTo>
                  <a:pt x="811030" y="363079"/>
                </a:lnTo>
                <a:cubicBezTo>
                  <a:pt x="855853" y="358597"/>
                  <a:pt x="901225" y="357934"/>
                  <a:pt x="945500" y="349632"/>
                </a:cubicBezTo>
                <a:cubicBezTo>
                  <a:pt x="973364" y="344408"/>
                  <a:pt x="1026183" y="322738"/>
                  <a:pt x="1026183" y="322738"/>
                </a:cubicBezTo>
                <a:cubicBezTo>
                  <a:pt x="1079971" y="327220"/>
                  <a:pt x="1135542" y="321739"/>
                  <a:pt x="1187548" y="336185"/>
                </a:cubicBezTo>
                <a:cubicBezTo>
                  <a:pt x="1218691" y="344836"/>
                  <a:pt x="1236873" y="382134"/>
                  <a:pt x="1268230" y="389973"/>
                </a:cubicBezTo>
                <a:cubicBezTo>
                  <a:pt x="1335769" y="406858"/>
                  <a:pt x="1304485" y="397575"/>
                  <a:pt x="1362359" y="416868"/>
                </a:cubicBezTo>
                <a:cubicBezTo>
                  <a:pt x="1441023" y="495531"/>
                  <a:pt x="1403223" y="466522"/>
                  <a:pt x="1469936" y="510997"/>
                </a:cubicBezTo>
                <a:cubicBezTo>
                  <a:pt x="1483534" y="531393"/>
                  <a:pt x="1510277" y="563843"/>
                  <a:pt x="1510277" y="591679"/>
                </a:cubicBezTo>
                <a:cubicBezTo>
                  <a:pt x="1510277" y="623374"/>
                  <a:pt x="1509703" y="656846"/>
                  <a:pt x="1496830" y="685809"/>
                </a:cubicBezTo>
                <a:cubicBezTo>
                  <a:pt x="1490266" y="700577"/>
                  <a:pt x="1471677" y="707180"/>
                  <a:pt x="1456489" y="712703"/>
                </a:cubicBezTo>
                <a:cubicBezTo>
                  <a:pt x="1421752" y="725335"/>
                  <a:pt x="1385157" y="732348"/>
                  <a:pt x="1348912" y="739597"/>
                </a:cubicBezTo>
                <a:cubicBezTo>
                  <a:pt x="1246241" y="760131"/>
                  <a:pt x="1304356" y="750209"/>
                  <a:pt x="1174100" y="766491"/>
                </a:cubicBezTo>
                <a:cubicBezTo>
                  <a:pt x="1077376" y="798732"/>
                  <a:pt x="1198165" y="759615"/>
                  <a:pt x="1079971" y="793385"/>
                </a:cubicBezTo>
                <a:cubicBezTo>
                  <a:pt x="1066342" y="797279"/>
                  <a:pt x="1053727" y="805348"/>
                  <a:pt x="1039630" y="806832"/>
                </a:cubicBezTo>
                <a:cubicBezTo>
                  <a:pt x="968167" y="814354"/>
                  <a:pt x="896195" y="815797"/>
                  <a:pt x="824477" y="820279"/>
                </a:cubicBezTo>
                <a:cubicBezTo>
                  <a:pt x="709519" y="858598"/>
                  <a:pt x="786643" y="838394"/>
                  <a:pt x="542089" y="820279"/>
                </a:cubicBezTo>
                <a:cubicBezTo>
                  <a:pt x="501610" y="817281"/>
                  <a:pt x="423306" y="820279"/>
                  <a:pt x="380724" y="806832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7914039" y="3738734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8341656" y="5790762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3" name="橢圓 102"/>
          <p:cNvSpPr/>
          <p:nvPr/>
        </p:nvSpPr>
        <p:spPr>
          <a:xfrm>
            <a:off x="9079900" y="610004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4" name="橢圓 103"/>
          <p:cNvSpPr/>
          <p:nvPr/>
        </p:nvSpPr>
        <p:spPr>
          <a:xfrm>
            <a:off x="9059002" y="4891841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橢圓 104"/>
          <p:cNvSpPr/>
          <p:nvPr/>
        </p:nvSpPr>
        <p:spPr>
          <a:xfrm>
            <a:off x="8341768" y="498999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橢圓 105"/>
          <p:cNvSpPr/>
          <p:nvPr/>
        </p:nvSpPr>
        <p:spPr>
          <a:xfrm>
            <a:off x="8650604" y="441580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7" name="橢圓 106"/>
          <p:cNvSpPr/>
          <p:nvPr/>
        </p:nvSpPr>
        <p:spPr>
          <a:xfrm>
            <a:off x="9764352" y="401171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023880" y="511573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9" name="橢圓 108"/>
          <p:cNvSpPr/>
          <p:nvPr/>
        </p:nvSpPr>
        <p:spPr>
          <a:xfrm>
            <a:off x="9268160" y="438999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0" name="向下箭號 109"/>
          <p:cNvSpPr/>
          <p:nvPr/>
        </p:nvSpPr>
        <p:spPr>
          <a:xfrm rot="10800000">
            <a:off x="8862710" y="2954777"/>
            <a:ext cx="844471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9771281" y="4728551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8616873" y="4802176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8783109" y="6084047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/>
          <p:cNvSpPr/>
          <p:nvPr/>
        </p:nvSpPr>
        <p:spPr>
          <a:xfrm>
            <a:off x="10261004" y="4240317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5" name="手繪多邊形 114"/>
          <p:cNvSpPr/>
          <p:nvPr/>
        </p:nvSpPr>
        <p:spPr>
          <a:xfrm>
            <a:off x="8032381" y="4240313"/>
            <a:ext cx="1138935" cy="1264023"/>
          </a:xfrm>
          <a:custGeom>
            <a:avLst/>
            <a:gdLst>
              <a:gd name="connsiteX0" fmla="*/ 820270 w 1138935"/>
              <a:gd name="connsiteY0" fmla="*/ 860611 h 1264023"/>
              <a:gd name="connsiteX1" fmla="*/ 820270 w 1138935"/>
              <a:gd name="connsiteY1" fmla="*/ 1062317 h 1264023"/>
              <a:gd name="connsiteX2" fmla="*/ 806823 w 1138935"/>
              <a:gd name="connsiteY2" fmla="*/ 1102658 h 1264023"/>
              <a:gd name="connsiteX3" fmla="*/ 766482 w 1138935"/>
              <a:gd name="connsiteY3" fmla="*/ 1129552 h 1264023"/>
              <a:gd name="connsiteX4" fmla="*/ 739588 w 1138935"/>
              <a:gd name="connsiteY4" fmla="*/ 1156447 h 1264023"/>
              <a:gd name="connsiteX5" fmla="*/ 578223 w 1138935"/>
              <a:gd name="connsiteY5" fmla="*/ 1237129 h 1264023"/>
              <a:gd name="connsiteX6" fmla="*/ 537882 w 1138935"/>
              <a:gd name="connsiteY6" fmla="*/ 1250576 h 1264023"/>
              <a:gd name="connsiteX7" fmla="*/ 497541 w 1138935"/>
              <a:gd name="connsiteY7" fmla="*/ 1264023 h 1264023"/>
              <a:gd name="connsiteX8" fmla="*/ 336176 w 1138935"/>
              <a:gd name="connsiteY8" fmla="*/ 1250576 h 1264023"/>
              <a:gd name="connsiteX9" fmla="*/ 295835 w 1138935"/>
              <a:gd name="connsiteY9" fmla="*/ 1210235 h 1264023"/>
              <a:gd name="connsiteX10" fmla="*/ 268941 w 1138935"/>
              <a:gd name="connsiteY10" fmla="*/ 1129552 h 1264023"/>
              <a:gd name="connsiteX11" fmla="*/ 242047 w 1138935"/>
              <a:gd name="connsiteY11" fmla="*/ 1089211 h 1264023"/>
              <a:gd name="connsiteX12" fmla="*/ 228600 w 1138935"/>
              <a:gd name="connsiteY12" fmla="*/ 1021976 h 1264023"/>
              <a:gd name="connsiteX13" fmla="*/ 201706 w 1138935"/>
              <a:gd name="connsiteY13" fmla="*/ 874058 h 1264023"/>
              <a:gd name="connsiteX14" fmla="*/ 188259 w 1138935"/>
              <a:gd name="connsiteY14" fmla="*/ 766482 h 1264023"/>
              <a:gd name="connsiteX15" fmla="*/ 174812 w 1138935"/>
              <a:gd name="connsiteY15" fmla="*/ 726141 h 1264023"/>
              <a:gd name="connsiteX16" fmla="*/ 121023 w 1138935"/>
              <a:gd name="connsiteY16" fmla="*/ 672352 h 1264023"/>
              <a:gd name="connsiteX17" fmla="*/ 53788 w 1138935"/>
              <a:gd name="connsiteY17" fmla="*/ 591670 h 1264023"/>
              <a:gd name="connsiteX18" fmla="*/ 26894 w 1138935"/>
              <a:gd name="connsiteY18" fmla="*/ 551329 h 1264023"/>
              <a:gd name="connsiteX19" fmla="*/ 0 w 1138935"/>
              <a:gd name="connsiteY19" fmla="*/ 470647 h 1264023"/>
              <a:gd name="connsiteX20" fmla="*/ 26894 w 1138935"/>
              <a:gd name="connsiteY20" fmla="*/ 228600 h 1264023"/>
              <a:gd name="connsiteX21" fmla="*/ 53788 w 1138935"/>
              <a:gd name="connsiteY21" fmla="*/ 147917 h 1264023"/>
              <a:gd name="connsiteX22" fmla="*/ 107576 w 1138935"/>
              <a:gd name="connsiteY22" fmla="*/ 67235 h 1264023"/>
              <a:gd name="connsiteX23" fmla="*/ 147917 w 1138935"/>
              <a:gd name="connsiteY23" fmla="*/ 40341 h 1264023"/>
              <a:gd name="connsiteX24" fmla="*/ 174812 w 1138935"/>
              <a:gd name="connsiteY24" fmla="*/ 13447 h 1264023"/>
              <a:gd name="connsiteX25" fmla="*/ 618565 w 1138935"/>
              <a:gd name="connsiteY25" fmla="*/ 0 h 1264023"/>
              <a:gd name="connsiteX26" fmla="*/ 779929 w 1138935"/>
              <a:gd name="connsiteY26" fmla="*/ 13447 h 1264023"/>
              <a:gd name="connsiteX27" fmla="*/ 847165 w 1138935"/>
              <a:gd name="connsiteY27" fmla="*/ 80682 h 1264023"/>
              <a:gd name="connsiteX28" fmla="*/ 968188 w 1138935"/>
              <a:gd name="connsiteY28" fmla="*/ 121023 h 1264023"/>
              <a:gd name="connsiteX29" fmla="*/ 1048870 w 1138935"/>
              <a:gd name="connsiteY29" fmla="*/ 161364 h 1264023"/>
              <a:gd name="connsiteX30" fmla="*/ 1116106 w 1138935"/>
              <a:gd name="connsiteY30" fmla="*/ 228600 h 1264023"/>
              <a:gd name="connsiteX31" fmla="*/ 1116106 w 1138935"/>
              <a:gd name="connsiteY31" fmla="*/ 430305 h 1264023"/>
              <a:gd name="connsiteX32" fmla="*/ 1062317 w 1138935"/>
              <a:gd name="connsiteY32" fmla="*/ 484094 h 1264023"/>
              <a:gd name="connsiteX33" fmla="*/ 995082 w 1138935"/>
              <a:gd name="connsiteY33" fmla="*/ 564776 h 1264023"/>
              <a:gd name="connsiteX34" fmla="*/ 941294 w 1138935"/>
              <a:gd name="connsiteY34" fmla="*/ 645458 h 1264023"/>
              <a:gd name="connsiteX35" fmla="*/ 914400 w 1138935"/>
              <a:gd name="connsiteY35" fmla="*/ 685800 h 1264023"/>
              <a:gd name="connsiteX36" fmla="*/ 900953 w 1138935"/>
              <a:gd name="connsiteY36" fmla="*/ 739588 h 1264023"/>
              <a:gd name="connsiteX37" fmla="*/ 887506 w 1138935"/>
              <a:gd name="connsiteY37" fmla="*/ 806823 h 1264023"/>
              <a:gd name="connsiteX38" fmla="*/ 874059 w 1138935"/>
              <a:gd name="connsiteY38" fmla="*/ 847164 h 1264023"/>
              <a:gd name="connsiteX39" fmla="*/ 820270 w 1138935"/>
              <a:gd name="connsiteY39" fmla="*/ 860611 h 126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38935" h="1264023">
                <a:moveTo>
                  <a:pt x="820270" y="860611"/>
                </a:moveTo>
                <a:cubicBezTo>
                  <a:pt x="811305" y="896470"/>
                  <a:pt x="840776" y="929028"/>
                  <a:pt x="820270" y="1062317"/>
                </a:cubicBezTo>
                <a:cubicBezTo>
                  <a:pt x="818115" y="1076327"/>
                  <a:pt x="815678" y="1091590"/>
                  <a:pt x="806823" y="1102658"/>
                </a:cubicBezTo>
                <a:cubicBezTo>
                  <a:pt x="796727" y="1115278"/>
                  <a:pt x="779102" y="1119456"/>
                  <a:pt x="766482" y="1129552"/>
                </a:cubicBezTo>
                <a:cubicBezTo>
                  <a:pt x="756582" y="1137472"/>
                  <a:pt x="749731" y="1148840"/>
                  <a:pt x="739588" y="1156447"/>
                </a:cubicBezTo>
                <a:cubicBezTo>
                  <a:pt x="656173" y="1219009"/>
                  <a:pt x="671278" y="1206111"/>
                  <a:pt x="578223" y="1237129"/>
                </a:cubicBezTo>
                <a:lnTo>
                  <a:pt x="537882" y="1250576"/>
                </a:lnTo>
                <a:lnTo>
                  <a:pt x="497541" y="1264023"/>
                </a:lnTo>
                <a:cubicBezTo>
                  <a:pt x="443753" y="1259541"/>
                  <a:pt x="388328" y="1264483"/>
                  <a:pt x="336176" y="1250576"/>
                </a:cubicBezTo>
                <a:cubicBezTo>
                  <a:pt x="317801" y="1245676"/>
                  <a:pt x="305070" y="1226859"/>
                  <a:pt x="295835" y="1210235"/>
                </a:cubicBezTo>
                <a:cubicBezTo>
                  <a:pt x="282068" y="1185453"/>
                  <a:pt x="277906" y="1156446"/>
                  <a:pt x="268941" y="1129552"/>
                </a:cubicBezTo>
                <a:cubicBezTo>
                  <a:pt x="263830" y="1114220"/>
                  <a:pt x="251012" y="1102658"/>
                  <a:pt x="242047" y="1089211"/>
                </a:cubicBezTo>
                <a:cubicBezTo>
                  <a:pt x="237565" y="1066799"/>
                  <a:pt x="232075" y="1044566"/>
                  <a:pt x="228600" y="1021976"/>
                </a:cubicBezTo>
                <a:cubicBezTo>
                  <a:pt x="206878" y="880784"/>
                  <a:pt x="229137" y="956352"/>
                  <a:pt x="201706" y="874058"/>
                </a:cubicBezTo>
                <a:cubicBezTo>
                  <a:pt x="197224" y="838199"/>
                  <a:pt x="194724" y="802037"/>
                  <a:pt x="188259" y="766482"/>
                </a:cubicBezTo>
                <a:cubicBezTo>
                  <a:pt x="185723" y="752536"/>
                  <a:pt x="183051" y="737675"/>
                  <a:pt x="174812" y="726141"/>
                </a:cubicBezTo>
                <a:cubicBezTo>
                  <a:pt x="160074" y="705508"/>
                  <a:pt x="135088" y="693450"/>
                  <a:pt x="121023" y="672352"/>
                </a:cubicBezTo>
                <a:cubicBezTo>
                  <a:pt x="54250" y="572193"/>
                  <a:pt x="140069" y="695208"/>
                  <a:pt x="53788" y="591670"/>
                </a:cubicBezTo>
                <a:cubicBezTo>
                  <a:pt x="43442" y="579255"/>
                  <a:pt x="33458" y="566097"/>
                  <a:pt x="26894" y="551329"/>
                </a:cubicBezTo>
                <a:cubicBezTo>
                  <a:pt x="15380" y="525424"/>
                  <a:pt x="0" y="470647"/>
                  <a:pt x="0" y="470647"/>
                </a:cubicBezTo>
                <a:cubicBezTo>
                  <a:pt x="4665" y="414668"/>
                  <a:pt x="10154" y="295562"/>
                  <a:pt x="26894" y="228600"/>
                </a:cubicBezTo>
                <a:cubicBezTo>
                  <a:pt x="33770" y="201097"/>
                  <a:pt x="44823" y="174811"/>
                  <a:pt x="53788" y="147917"/>
                </a:cubicBezTo>
                <a:cubicBezTo>
                  <a:pt x="70361" y="98198"/>
                  <a:pt x="61087" y="105976"/>
                  <a:pt x="107576" y="67235"/>
                </a:cubicBezTo>
                <a:cubicBezTo>
                  <a:pt x="119991" y="56889"/>
                  <a:pt x="135297" y="50437"/>
                  <a:pt x="147917" y="40341"/>
                </a:cubicBezTo>
                <a:cubicBezTo>
                  <a:pt x="157817" y="32421"/>
                  <a:pt x="162180" y="14530"/>
                  <a:pt x="174812" y="13447"/>
                </a:cubicBezTo>
                <a:cubicBezTo>
                  <a:pt x="322257" y="809"/>
                  <a:pt x="470647" y="4482"/>
                  <a:pt x="618565" y="0"/>
                </a:cubicBezTo>
                <a:cubicBezTo>
                  <a:pt x="672353" y="4482"/>
                  <a:pt x="729032" y="-4517"/>
                  <a:pt x="779929" y="13447"/>
                </a:cubicBezTo>
                <a:cubicBezTo>
                  <a:pt x="809817" y="23996"/>
                  <a:pt x="817096" y="70659"/>
                  <a:pt x="847165" y="80682"/>
                </a:cubicBezTo>
                <a:lnTo>
                  <a:pt x="968188" y="121023"/>
                </a:lnTo>
                <a:cubicBezTo>
                  <a:pt x="1006274" y="133718"/>
                  <a:pt x="1016787" y="133291"/>
                  <a:pt x="1048870" y="161364"/>
                </a:cubicBezTo>
                <a:cubicBezTo>
                  <a:pt x="1072723" y="182236"/>
                  <a:pt x="1116106" y="228600"/>
                  <a:pt x="1116106" y="228600"/>
                </a:cubicBezTo>
                <a:cubicBezTo>
                  <a:pt x="1141170" y="303792"/>
                  <a:pt x="1151487" y="317087"/>
                  <a:pt x="1116106" y="430305"/>
                </a:cubicBezTo>
                <a:cubicBezTo>
                  <a:pt x="1108543" y="454507"/>
                  <a:pt x="1076382" y="462996"/>
                  <a:pt x="1062317" y="484094"/>
                </a:cubicBezTo>
                <a:cubicBezTo>
                  <a:pt x="966214" y="628248"/>
                  <a:pt x="1115876" y="409470"/>
                  <a:pt x="995082" y="564776"/>
                </a:cubicBezTo>
                <a:cubicBezTo>
                  <a:pt x="975238" y="590290"/>
                  <a:pt x="959223" y="618564"/>
                  <a:pt x="941294" y="645458"/>
                </a:cubicBezTo>
                <a:lnTo>
                  <a:pt x="914400" y="685800"/>
                </a:lnTo>
                <a:cubicBezTo>
                  <a:pt x="909918" y="703729"/>
                  <a:pt x="904962" y="721547"/>
                  <a:pt x="900953" y="739588"/>
                </a:cubicBezTo>
                <a:cubicBezTo>
                  <a:pt x="895995" y="761899"/>
                  <a:pt x="893049" y="784650"/>
                  <a:pt x="887506" y="806823"/>
                </a:cubicBezTo>
                <a:cubicBezTo>
                  <a:pt x="884068" y="820574"/>
                  <a:pt x="882914" y="836096"/>
                  <a:pt x="874059" y="847164"/>
                </a:cubicBezTo>
                <a:cubicBezTo>
                  <a:pt x="787516" y="955341"/>
                  <a:pt x="829235" y="824752"/>
                  <a:pt x="820270" y="860611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手繪多邊形 115"/>
          <p:cNvSpPr/>
          <p:nvPr/>
        </p:nvSpPr>
        <p:spPr>
          <a:xfrm>
            <a:off x="8981789" y="3877236"/>
            <a:ext cx="1713107" cy="1882588"/>
          </a:xfrm>
          <a:custGeom>
            <a:avLst/>
            <a:gdLst>
              <a:gd name="connsiteX0" fmla="*/ 220484 w 1713107"/>
              <a:gd name="connsiteY0" fmla="*/ 389965 h 1882588"/>
              <a:gd name="connsiteX1" fmla="*/ 220484 w 1713107"/>
              <a:gd name="connsiteY1" fmla="*/ 739588 h 1882588"/>
              <a:gd name="connsiteX2" fmla="*/ 193590 w 1713107"/>
              <a:gd name="connsiteY2" fmla="*/ 779929 h 1882588"/>
              <a:gd name="connsiteX3" fmla="*/ 180143 w 1713107"/>
              <a:gd name="connsiteY3" fmla="*/ 820271 h 1882588"/>
              <a:gd name="connsiteX4" fmla="*/ 166696 w 1713107"/>
              <a:gd name="connsiteY4" fmla="*/ 941294 h 1882588"/>
              <a:gd name="connsiteX5" fmla="*/ 126355 w 1713107"/>
              <a:gd name="connsiteY5" fmla="*/ 968188 h 1882588"/>
              <a:gd name="connsiteX6" fmla="*/ 99460 w 1713107"/>
              <a:gd name="connsiteY6" fmla="*/ 995082 h 1882588"/>
              <a:gd name="connsiteX7" fmla="*/ 72566 w 1713107"/>
              <a:gd name="connsiteY7" fmla="*/ 1089212 h 1882588"/>
              <a:gd name="connsiteX8" fmla="*/ 45672 w 1713107"/>
              <a:gd name="connsiteY8" fmla="*/ 1210235 h 1882588"/>
              <a:gd name="connsiteX9" fmla="*/ 18778 w 1713107"/>
              <a:gd name="connsiteY9" fmla="*/ 1250576 h 1882588"/>
              <a:gd name="connsiteX10" fmla="*/ 18778 w 1713107"/>
              <a:gd name="connsiteY10" fmla="*/ 1452282 h 1882588"/>
              <a:gd name="connsiteX11" fmla="*/ 32225 w 1713107"/>
              <a:gd name="connsiteY11" fmla="*/ 1492623 h 1882588"/>
              <a:gd name="connsiteX12" fmla="*/ 59119 w 1713107"/>
              <a:gd name="connsiteY12" fmla="*/ 1519518 h 1882588"/>
              <a:gd name="connsiteX13" fmla="*/ 72566 w 1713107"/>
              <a:gd name="connsiteY13" fmla="*/ 1559859 h 1882588"/>
              <a:gd name="connsiteX14" fmla="*/ 112907 w 1713107"/>
              <a:gd name="connsiteY14" fmla="*/ 1586753 h 1882588"/>
              <a:gd name="connsiteX15" fmla="*/ 139802 w 1713107"/>
              <a:gd name="connsiteY15" fmla="*/ 1613647 h 1882588"/>
              <a:gd name="connsiteX16" fmla="*/ 166696 w 1713107"/>
              <a:gd name="connsiteY16" fmla="*/ 1653988 h 1882588"/>
              <a:gd name="connsiteX17" fmla="*/ 274272 w 1713107"/>
              <a:gd name="connsiteY17" fmla="*/ 1680882 h 1882588"/>
              <a:gd name="connsiteX18" fmla="*/ 381849 w 1713107"/>
              <a:gd name="connsiteY18" fmla="*/ 1707776 h 1882588"/>
              <a:gd name="connsiteX19" fmla="*/ 489425 w 1713107"/>
              <a:gd name="connsiteY19" fmla="*/ 1748118 h 1882588"/>
              <a:gd name="connsiteX20" fmla="*/ 556660 w 1713107"/>
              <a:gd name="connsiteY20" fmla="*/ 1775012 h 1882588"/>
              <a:gd name="connsiteX21" fmla="*/ 637343 w 1713107"/>
              <a:gd name="connsiteY21" fmla="*/ 1801906 h 1882588"/>
              <a:gd name="connsiteX22" fmla="*/ 677684 w 1713107"/>
              <a:gd name="connsiteY22" fmla="*/ 1815353 h 1882588"/>
              <a:gd name="connsiteX23" fmla="*/ 731472 w 1713107"/>
              <a:gd name="connsiteY23" fmla="*/ 1828800 h 1882588"/>
              <a:gd name="connsiteX24" fmla="*/ 771813 w 1713107"/>
              <a:gd name="connsiteY24" fmla="*/ 1842247 h 1882588"/>
              <a:gd name="connsiteX25" fmla="*/ 919731 w 1713107"/>
              <a:gd name="connsiteY25" fmla="*/ 1882588 h 1882588"/>
              <a:gd name="connsiteX26" fmla="*/ 1094543 w 1713107"/>
              <a:gd name="connsiteY26" fmla="*/ 1842247 h 1882588"/>
              <a:gd name="connsiteX27" fmla="*/ 1134884 w 1713107"/>
              <a:gd name="connsiteY27" fmla="*/ 1815353 h 1882588"/>
              <a:gd name="connsiteX28" fmla="*/ 1161778 w 1713107"/>
              <a:gd name="connsiteY28" fmla="*/ 1775012 h 1882588"/>
              <a:gd name="connsiteX29" fmla="*/ 1229013 w 1713107"/>
              <a:gd name="connsiteY29" fmla="*/ 1707776 h 1882588"/>
              <a:gd name="connsiteX30" fmla="*/ 1255907 w 1713107"/>
              <a:gd name="connsiteY30" fmla="*/ 1667435 h 1882588"/>
              <a:gd name="connsiteX31" fmla="*/ 1336590 w 1713107"/>
              <a:gd name="connsiteY31" fmla="*/ 1613647 h 1882588"/>
              <a:gd name="connsiteX32" fmla="*/ 1376931 w 1713107"/>
              <a:gd name="connsiteY32" fmla="*/ 1586753 h 1882588"/>
              <a:gd name="connsiteX33" fmla="*/ 1417272 w 1713107"/>
              <a:gd name="connsiteY33" fmla="*/ 1546412 h 1882588"/>
              <a:gd name="connsiteX34" fmla="*/ 1444166 w 1713107"/>
              <a:gd name="connsiteY34" fmla="*/ 1465729 h 1882588"/>
              <a:gd name="connsiteX35" fmla="*/ 1471060 w 1713107"/>
              <a:gd name="connsiteY35" fmla="*/ 1264023 h 1882588"/>
              <a:gd name="connsiteX36" fmla="*/ 1457613 w 1713107"/>
              <a:gd name="connsiteY36" fmla="*/ 1143000 h 1882588"/>
              <a:gd name="connsiteX37" fmla="*/ 1430719 w 1713107"/>
              <a:gd name="connsiteY37" fmla="*/ 1062318 h 1882588"/>
              <a:gd name="connsiteX38" fmla="*/ 1444166 w 1713107"/>
              <a:gd name="connsiteY38" fmla="*/ 941294 h 1882588"/>
              <a:gd name="connsiteX39" fmla="*/ 1484507 w 1713107"/>
              <a:gd name="connsiteY39" fmla="*/ 914400 h 1882588"/>
              <a:gd name="connsiteX40" fmla="*/ 1511402 w 1713107"/>
              <a:gd name="connsiteY40" fmla="*/ 887506 h 1882588"/>
              <a:gd name="connsiteX41" fmla="*/ 1605531 w 1713107"/>
              <a:gd name="connsiteY41" fmla="*/ 860612 h 1882588"/>
              <a:gd name="connsiteX42" fmla="*/ 1659319 w 1713107"/>
              <a:gd name="connsiteY42" fmla="*/ 793376 h 1882588"/>
              <a:gd name="connsiteX43" fmla="*/ 1686213 w 1713107"/>
              <a:gd name="connsiteY43" fmla="*/ 753035 h 1882588"/>
              <a:gd name="connsiteX44" fmla="*/ 1713107 w 1713107"/>
              <a:gd name="connsiteY44" fmla="*/ 672353 h 1882588"/>
              <a:gd name="connsiteX45" fmla="*/ 1699660 w 1713107"/>
              <a:gd name="connsiteY45" fmla="*/ 510988 h 1882588"/>
              <a:gd name="connsiteX46" fmla="*/ 1632425 w 1713107"/>
              <a:gd name="connsiteY46" fmla="*/ 389965 h 1882588"/>
              <a:gd name="connsiteX47" fmla="*/ 1578637 w 1713107"/>
              <a:gd name="connsiteY47" fmla="*/ 309282 h 1882588"/>
              <a:gd name="connsiteX48" fmla="*/ 1538296 w 1713107"/>
              <a:gd name="connsiteY48" fmla="*/ 268941 h 1882588"/>
              <a:gd name="connsiteX49" fmla="*/ 1497955 w 1713107"/>
              <a:gd name="connsiteY49" fmla="*/ 242047 h 1882588"/>
              <a:gd name="connsiteX50" fmla="*/ 1471060 w 1713107"/>
              <a:gd name="connsiteY50" fmla="*/ 201706 h 1882588"/>
              <a:gd name="connsiteX51" fmla="*/ 1430719 w 1713107"/>
              <a:gd name="connsiteY51" fmla="*/ 188259 h 1882588"/>
              <a:gd name="connsiteX52" fmla="*/ 1350037 w 1713107"/>
              <a:gd name="connsiteY52" fmla="*/ 134471 h 1882588"/>
              <a:gd name="connsiteX53" fmla="*/ 1309696 w 1713107"/>
              <a:gd name="connsiteY53" fmla="*/ 107576 h 1882588"/>
              <a:gd name="connsiteX54" fmla="*/ 1269355 w 1713107"/>
              <a:gd name="connsiteY54" fmla="*/ 80682 h 1882588"/>
              <a:gd name="connsiteX55" fmla="*/ 1175225 w 1713107"/>
              <a:gd name="connsiteY55" fmla="*/ 13447 h 1882588"/>
              <a:gd name="connsiteX56" fmla="*/ 1134884 w 1713107"/>
              <a:gd name="connsiteY56" fmla="*/ 0 h 1882588"/>
              <a:gd name="connsiteX57" fmla="*/ 973519 w 1713107"/>
              <a:gd name="connsiteY57" fmla="*/ 13447 h 1882588"/>
              <a:gd name="connsiteX58" fmla="*/ 892837 w 1713107"/>
              <a:gd name="connsiteY58" fmla="*/ 40341 h 1882588"/>
              <a:gd name="connsiteX59" fmla="*/ 825602 w 1713107"/>
              <a:gd name="connsiteY59" fmla="*/ 53788 h 1882588"/>
              <a:gd name="connsiteX60" fmla="*/ 744919 w 1713107"/>
              <a:gd name="connsiteY60" fmla="*/ 80682 h 1882588"/>
              <a:gd name="connsiteX61" fmla="*/ 718025 w 1713107"/>
              <a:gd name="connsiteY61" fmla="*/ 121023 h 1882588"/>
              <a:gd name="connsiteX62" fmla="*/ 637343 w 1713107"/>
              <a:gd name="connsiteY62" fmla="*/ 174812 h 1882588"/>
              <a:gd name="connsiteX63" fmla="*/ 570107 w 1713107"/>
              <a:gd name="connsiteY63" fmla="*/ 242047 h 1882588"/>
              <a:gd name="connsiteX64" fmla="*/ 502872 w 1713107"/>
              <a:gd name="connsiteY64" fmla="*/ 295835 h 1882588"/>
              <a:gd name="connsiteX65" fmla="*/ 422190 w 1713107"/>
              <a:gd name="connsiteY65" fmla="*/ 349623 h 1882588"/>
              <a:gd name="connsiteX66" fmla="*/ 395296 w 1713107"/>
              <a:gd name="connsiteY66" fmla="*/ 376518 h 1882588"/>
              <a:gd name="connsiteX67" fmla="*/ 220484 w 1713107"/>
              <a:gd name="connsiteY67" fmla="*/ 389965 h 188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13107" h="1882588">
                <a:moveTo>
                  <a:pt x="220484" y="389965"/>
                </a:moveTo>
                <a:cubicBezTo>
                  <a:pt x="191349" y="450477"/>
                  <a:pt x="248656" y="523599"/>
                  <a:pt x="220484" y="739588"/>
                </a:cubicBezTo>
                <a:cubicBezTo>
                  <a:pt x="218394" y="755614"/>
                  <a:pt x="202555" y="766482"/>
                  <a:pt x="193590" y="779929"/>
                </a:cubicBezTo>
                <a:cubicBezTo>
                  <a:pt x="189108" y="793376"/>
                  <a:pt x="182473" y="806289"/>
                  <a:pt x="180143" y="820271"/>
                </a:cubicBezTo>
                <a:cubicBezTo>
                  <a:pt x="173470" y="860308"/>
                  <a:pt x="180567" y="903148"/>
                  <a:pt x="166696" y="941294"/>
                </a:cubicBezTo>
                <a:cubicBezTo>
                  <a:pt x="161173" y="956482"/>
                  <a:pt x="138975" y="958092"/>
                  <a:pt x="126355" y="968188"/>
                </a:cubicBezTo>
                <a:cubicBezTo>
                  <a:pt x="116455" y="976108"/>
                  <a:pt x="108425" y="986117"/>
                  <a:pt x="99460" y="995082"/>
                </a:cubicBezTo>
                <a:cubicBezTo>
                  <a:pt x="86643" y="1033532"/>
                  <a:pt x="81009" y="1046998"/>
                  <a:pt x="72566" y="1089212"/>
                </a:cubicBezTo>
                <a:cubicBezTo>
                  <a:pt x="65680" y="1123643"/>
                  <a:pt x="63119" y="1175342"/>
                  <a:pt x="45672" y="1210235"/>
                </a:cubicBezTo>
                <a:cubicBezTo>
                  <a:pt x="38444" y="1224690"/>
                  <a:pt x="27743" y="1237129"/>
                  <a:pt x="18778" y="1250576"/>
                </a:cubicBezTo>
                <a:cubicBezTo>
                  <a:pt x="-10091" y="1337185"/>
                  <a:pt x="-2114" y="1295595"/>
                  <a:pt x="18778" y="1452282"/>
                </a:cubicBezTo>
                <a:cubicBezTo>
                  <a:pt x="20651" y="1466332"/>
                  <a:pt x="24932" y="1480469"/>
                  <a:pt x="32225" y="1492623"/>
                </a:cubicBezTo>
                <a:cubicBezTo>
                  <a:pt x="38748" y="1503495"/>
                  <a:pt x="50154" y="1510553"/>
                  <a:pt x="59119" y="1519518"/>
                </a:cubicBezTo>
                <a:cubicBezTo>
                  <a:pt x="63601" y="1532965"/>
                  <a:pt x="63711" y="1548791"/>
                  <a:pt x="72566" y="1559859"/>
                </a:cubicBezTo>
                <a:cubicBezTo>
                  <a:pt x="82662" y="1572479"/>
                  <a:pt x="100287" y="1576657"/>
                  <a:pt x="112907" y="1586753"/>
                </a:cubicBezTo>
                <a:cubicBezTo>
                  <a:pt x="122807" y="1594673"/>
                  <a:pt x="131882" y="1603747"/>
                  <a:pt x="139802" y="1613647"/>
                </a:cubicBezTo>
                <a:cubicBezTo>
                  <a:pt x="149898" y="1626267"/>
                  <a:pt x="154076" y="1643892"/>
                  <a:pt x="166696" y="1653988"/>
                </a:cubicBezTo>
                <a:cubicBezTo>
                  <a:pt x="180591" y="1665104"/>
                  <a:pt x="270743" y="1680068"/>
                  <a:pt x="274272" y="1680882"/>
                </a:cubicBezTo>
                <a:cubicBezTo>
                  <a:pt x="310288" y="1689193"/>
                  <a:pt x="381849" y="1707776"/>
                  <a:pt x="381849" y="1707776"/>
                </a:cubicBezTo>
                <a:cubicBezTo>
                  <a:pt x="491880" y="1762794"/>
                  <a:pt x="379576" y="1711502"/>
                  <a:pt x="489425" y="1748118"/>
                </a:cubicBezTo>
                <a:cubicBezTo>
                  <a:pt x="512324" y="1755751"/>
                  <a:pt x="533975" y="1766763"/>
                  <a:pt x="556660" y="1775012"/>
                </a:cubicBezTo>
                <a:cubicBezTo>
                  <a:pt x="583302" y="1784700"/>
                  <a:pt x="610449" y="1792941"/>
                  <a:pt x="637343" y="1801906"/>
                </a:cubicBezTo>
                <a:cubicBezTo>
                  <a:pt x="650790" y="1806388"/>
                  <a:pt x="663933" y="1811915"/>
                  <a:pt x="677684" y="1815353"/>
                </a:cubicBezTo>
                <a:cubicBezTo>
                  <a:pt x="695613" y="1819835"/>
                  <a:pt x="713702" y="1823723"/>
                  <a:pt x="731472" y="1828800"/>
                </a:cubicBezTo>
                <a:cubicBezTo>
                  <a:pt x="745101" y="1832694"/>
                  <a:pt x="758138" y="1838517"/>
                  <a:pt x="771813" y="1842247"/>
                </a:cubicBezTo>
                <a:cubicBezTo>
                  <a:pt x="938639" y="1887745"/>
                  <a:pt x="826877" y="1851637"/>
                  <a:pt x="919731" y="1882588"/>
                </a:cubicBezTo>
                <a:cubicBezTo>
                  <a:pt x="963127" y="1876389"/>
                  <a:pt x="1054271" y="1869095"/>
                  <a:pt x="1094543" y="1842247"/>
                </a:cubicBezTo>
                <a:lnTo>
                  <a:pt x="1134884" y="1815353"/>
                </a:lnTo>
                <a:cubicBezTo>
                  <a:pt x="1143849" y="1801906"/>
                  <a:pt x="1151136" y="1787175"/>
                  <a:pt x="1161778" y="1775012"/>
                </a:cubicBezTo>
                <a:cubicBezTo>
                  <a:pt x="1182649" y="1751159"/>
                  <a:pt x="1211432" y="1734148"/>
                  <a:pt x="1229013" y="1707776"/>
                </a:cubicBezTo>
                <a:cubicBezTo>
                  <a:pt x="1237978" y="1694329"/>
                  <a:pt x="1243744" y="1678077"/>
                  <a:pt x="1255907" y="1667435"/>
                </a:cubicBezTo>
                <a:cubicBezTo>
                  <a:pt x="1280233" y="1646150"/>
                  <a:pt x="1309696" y="1631576"/>
                  <a:pt x="1336590" y="1613647"/>
                </a:cubicBezTo>
                <a:cubicBezTo>
                  <a:pt x="1350037" y="1604682"/>
                  <a:pt x="1365503" y="1598181"/>
                  <a:pt x="1376931" y="1586753"/>
                </a:cubicBezTo>
                <a:lnTo>
                  <a:pt x="1417272" y="1546412"/>
                </a:lnTo>
                <a:cubicBezTo>
                  <a:pt x="1426237" y="1519518"/>
                  <a:pt x="1441812" y="1493980"/>
                  <a:pt x="1444166" y="1465729"/>
                </a:cubicBezTo>
                <a:cubicBezTo>
                  <a:pt x="1458790" y="1290239"/>
                  <a:pt x="1440545" y="1355570"/>
                  <a:pt x="1471060" y="1264023"/>
                </a:cubicBezTo>
                <a:cubicBezTo>
                  <a:pt x="1466578" y="1223682"/>
                  <a:pt x="1465573" y="1182801"/>
                  <a:pt x="1457613" y="1143000"/>
                </a:cubicBezTo>
                <a:cubicBezTo>
                  <a:pt x="1452053" y="1115202"/>
                  <a:pt x="1430719" y="1062318"/>
                  <a:pt x="1430719" y="1062318"/>
                </a:cubicBezTo>
                <a:cubicBezTo>
                  <a:pt x="1435201" y="1021977"/>
                  <a:pt x="1430295" y="979440"/>
                  <a:pt x="1444166" y="941294"/>
                </a:cubicBezTo>
                <a:cubicBezTo>
                  <a:pt x="1449689" y="926106"/>
                  <a:pt x="1471887" y="924496"/>
                  <a:pt x="1484507" y="914400"/>
                </a:cubicBezTo>
                <a:cubicBezTo>
                  <a:pt x="1494407" y="906480"/>
                  <a:pt x="1500530" y="894029"/>
                  <a:pt x="1511402" y="887506"/>
                </a:cubicBezTo>
                <a:cubicBezTo>
                  <a:pt x="1525182" y="879238"/>
                  <a:pt x="1595483" y="863124"/>
                  <a:pt x="1605531" y="860612"/>
                </a:cubicBezTo>
                <a:cubicBezTo>
                  <a:pt x="1673535" y="815276"/>
                  <a:pt x="1626843" y="858329"/>
                  <a:pt x="1659319" y="793376"/>
                </a:cubicBezTo>
                <a:cubicBezTo>
                  <a:pt x="1666546" y="778921"/>
                  <a:pt x="1679649" y="767803"/>
                  <a:pt x="1686213" y="753035"/>
                </a:cubicBezTo>
                <a:cubicBezTo>
                  <a:pt x="1697727" y="727130"/>
                  <a:pt x="1713107" y="672353"/>
                  <a:pt x="1713107" y="672353"/>
                </a:cubicBezTo>
                <a:cubicBezTo>
                  <a:pt x="1708625" y="618565"/>
                  <a:pt x="1706793" y="564489"/>
                  <a:pt x="1699660" y="510988"/>
                </a:cubicBezTo>
                <a:cubicBezTo>
                  <a:pt x="1693743" y="466610"/>
                  <a:pt x="1653596" y="421722"/>
                  <a:pt x="1632425" y="389965"/>
                </a:cubicBezTo>
                <a:lnTo>
                  <a:pt x="1578637" y="309282"/>
                </a:lnTo>
                <a:cubicBezTo>
                  <a:pt x="1565190" y="295835"/>
                  <a:pt x="1552905" y="281115"/>
                  <a:pt x="1538296" y="268941"/>
                </a:cubicBezTo>
                <a:cubicBezTo>
                  <a:pt x="1525881" y="258595"/>
                  <a:pt x="1511402" y="251012"/>
                  <a:pt x="1497955" y="242047"/>
                </a:cubicBezTo>
                <a:cubicBezTo>
                  <a:pt x="1488990" y="228600"/>
                  <a:pt x="1483680" y="211802"/>
                  <a:pt x="1471060" y="201706"/>
                </a:cubicBezTo>
                <a:cubicBezTo>
                  <a:pt x="1459992" y="192851"/>
                  <a:pt x="1443110" y="195143"/>
                  <a:pt x="1430719" y="188259"/>
                </a:cubicBezTo>
                <a:cubicBezTo>
                  <a:pt x="1402464" y="172562"/>
                  <a:pt x="1376931" y="152400"/>
                  <a:pt x="1350037" y="134471"/>
                </a:cubicBezTo>
                <a:lnTo>
                  <a:pt x="1309696" y="107576"/>
                </a:lnTo>
                <a:lnTo>
                  <a:pt x="1269355" y="80682"/>
                </a:lnTo>
                <a:cubicBezTo>
                  <a:pt x="1246942" y="13447"/>
                  <a:pt x="1269354" y="44823"/>
                  <a:pt x="1175225" y="13447"/>
                </a:cubicBezTo>
                <a:lnTo>
                  <a:pt x="1134884" y="0"/>
                </a:lnTo>
                <a:cubicBezTo>
                  <a:pt x="1081096" y="4482"/>
                  <a:pt x="1026759" y="4574"/>
                  <a:pt x="973519" y="13447"/>
                </a:cubicBezTo>
                <a:cubicBezTo>
                  <a:pt x="945556" y="18107"/>
                  <a:pt x="920635" y="34781"/>
                  <a:pt x="892837" y="40341"/>
                </a:cubicBezTo>
                <a:cubicBezTo>
                  <a:pt x="870425" y="44823"/>
                  <a:pt x="847652" y="47774"/>
                  <a:pt x="825602" y="53788"/>
                </a:cubicBezTo>
                <a:cubicBezTo>
                  <a:pt x="798252" y="61247"/>
                  <a:pt x="744919" y="80682"/>
                  <a:pt x="744919" y="80682"/>
                </a:cubicBezTo>
                <a:cubicBezTo>
                  <a:pt x="735954" y="94129"/>
                  <a:pt x="730188" y="110381"/>
                  <a:pt x="718025" y="121023"/>
                </a:cubicBezTo>
                <a:cubicBezTo>
                  <a:pt x="693700" y="142308"/>
                  <a:pt x="637343" y="174812"/>
                  <a:pt x="637343" y="174812"/>
                </a:cubicBezTo>
                <a:cubicBezTo>
                  <a:pt x="565626" y="282387"/>
                  <a:pt x="659755" y="152401"/>
                  <a:pt x="570107" y="242047"/>
                </a:cubicBezTo>
                <a:cubicBezTo>
                  <a:pt x="509282" y="302871"/>
                  <a:pt x="581409" y="269656"/>
                  <a:pt x="502872" y="295835"/>
                </a:cubicBezTo>
                <a:cubicBezTo>
                  <a:pt x="400285" y="398422"/>
                  <a:pt x="519497" y="291237"/>
                  <a:pt x="422190" y="349623"/>
                </a:cubicBezTo>
                <a:cubicBezTo>
                  <a:pt x="411319" y="356146"/>
                  <a:pt x="407067" y="371809"/>
                  <a:pt x="395296" y="376518"/>
                </a:cubicBezTo>
                <a:cubicBezTo>
                  <a:pt x="314473" y="408848"/>
                  <a:pt x="249619" y="329453"/>
                  <a:pt x="220484" y="38996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手繪多邊形 116"/>
          <p:cNvSpPr/>
          <p:nvPr/>
        </p:nvSpPr>
        <p:spPr>
          <a:xfrm>
            <a:off x="8149196" y="5652245"/>
            <a:ext cx="1510277" cy="842081"/>
          </a:xfrm>
          <a:custGeom>
            <a:avLst/>
            <a:gdLst>
              <a:gd name="connsiteX0" fmla="*/ 380724 w 1510277"/>
              <a:gd name="connsiteY0" fmla="*/ 806832 h 842081"/>
              <a:gd name="connsiteX1" fmla="*/ 286595 w 1510277"/>
              <a:gd name="connsiteY1" fmla="*/ 739597 h 842081"/>
              <a:gd name="connsiteX2" fmla="*/ 205912 w 1510277"/>
              <a:gd name="connsiteY2" fmla="*/ 699256 h 842081"/>
              <a:gd name="connsiteX3" fmla="*/ 111783 w 1510277"/>
              <a:gd name="connsiteY3" fmla="*/ 578232 h 842081"/>
              <a:gd name="connsiteX4" fmla="*/ 71442 w 1510277"/>
              <a:gd name="connsiteY4" fmla="*/ 537891 h 842081"/>
              <a:gd name="connsiteX5" fmla="*/ 17653 w 1510277"/>
              <a:gd name="connsiteY5" fmla="*/ 430315 h 842081"/>
              <a:gd name="connsiteX6" fmla="*/ 17653 w 1510277"/>
              <a:gd name="connsiteY6" fmla="*/ 282397 h 842081"/>
              <a:gd name="connsiteX7" fmla="*/ 44548 w 1510277"/>
              <a:gd name="connsiteY7" fmla="*/ 255503 h 842081"/>
              <a:gd name="connsiteX8" fmla="*/ 98336 w 1510277"/>
              <a:gd name="connsiteY8" fmla="*/ 174820 h 842081"/>
              <a:gd name="connsiteX9" fmla="*/ 125230 w 1510277"/>
              <a:gd name="connsiteY9" fmla="*/ 134479 h 842081"/>
              <a:gd name="connsiteX10" fmla="*/ 205912 w 1510277"/>
              <a:gd name="connsiteY10" fmla="*/ 53797 h 842081"/>
              <a:gd name="connsiteX11" fmla="*/ 219359 w 1510277"/>
              <a:gd name="connsiteY11" fmla="*/ 13456 h 842081"/>
              <a:gd name="connsiteX12" fmla="*/ 421065 w 1510277"/>
              <a:gd name="connsiteY12" fmla="*/ 13456 h 842081"/>
              <a:gd name="connsiteX13" fmla="*/ 461406 w 1510277"/>
              <a:gd name="connsiteY13" fmla="*/ 26903 h 842081"/>
              <a:gd name="connsiteX14" fmla="*/ 582430 w 1510277"/>
              <a:gd name="connsiteY14" fmla="*/ 134479 h 842081"/>
              <a:gd name="connsiteX15" fmla="*/ 609324 w 1510277"/>
              <a:gd name="connsiteY15" fmla="*/ 174820 h 842081"/>
              <a:gd name="connsiteX16" fmla="*/ 636218 w 1510277"/>
              <a:gd name="connsiteY16" fmla="*/ 201715 h 842081"/>
              <a:gd name="connsiteX17" fmla="*/ 663112 w 1510277"/>
              <a:gd name="connsiteY17" fmla="*/ 242056 h 842081"/>
              <a:gd name="connsiteX18" fmla="*/ 730348 w 1510277"/>
              <a:gd name="connsiteY18" fmla="*/ 309291 h 842081"/>
              <a:gd name="connsiteX19" fmla="*/ 811030 w 1510277"/>
              <a:gd name="connsiteY19" fmla="*/ 363079 h 842081"/>
              <a:gd name="connsiteX20" fmla="*/ 945500 w 1510277"/>
              <a:gd name="connsiteY20" fmla="*/ 349632 h 842081"/>
              <a:gd name="connsiteX21" fmla="*/ 1026183 w 1510277"/>
              <a:gd name="connsiteY21" fmla="*/ 322738 h 842081"/>
              <a:gd name="connsiteX22" fmla="*/ 1187548 w 1510277"/>
              <a:gd name="connsiteY22" fmla="*/ 336185 h 842081"/>
              <a:gd name="connsiteX23" fmla="*/ 1268230 w 1510277"/>
              <a:gd name="connsiteY23" fmla="*/ 389973 h 842081"/>
              <a:gd name="connsiteX24" fmla="*/ 1362359 w 1510277"/>
              <a:gd name="connsiteY24" fmla="*/ 416868 h 842081"/>
              <a:gd name="connsiteX25" fmla="*/ 1469936 w 1510277"/>
              <a:gd name="connsiteY25" fmla="*/ 510997 h 842081"/>
              <a:gd name="connsiteX26" fmla="*/ 1510277 w 1510277"/>
              <a:gd name="connsiteY26" fmla="*/ 591679 h 842081"/>
              <a:gd name="connsiteX27" fmla="*/ 1496830 w 1510277"/>
              <a:gd name="connsiteY27" fmla="*/ 685809 h 842081"/>
              <a:gd name="connsiteX28" fmla="*/ 1456489 w 1510277"/>
              <a:gd name="connsiteY28" fmla="*/ 712703 h 842081"/>
              <a:gd name="connsiteX29" fmla="*/ 1348912 w 1510277"/>
              <a:gd name="connsiteY29" fmla="*/ 739597 h 842081"/>
              <a:gd name="connsiteX30" fmla="*/ 1174100 w 1510277"/>
              <a:gd name="connsiteY30" fmla="*/ 766491 h 842081"/>
              <a:gd name="connsiteX31" fmla="*/ 1079971 w 1510277"/>
              <a:gd name="connsiteY31" fmla="*/ 793385 h 842081"/>
              <a:gd name="connsiteX32" fmla="*/ 1039630 w 1510277"/>
              <a:gd name="connsiteY32" fmla="*/ 806832 h 842081"/>
              <a:gd name="connsiteX33" fmla="*/ 824477 w 1510277"/>
              <a:gd name="connsiteY33" fmla="*/ 820279 h 842081"/>
              <a:gd name="connsiteX34" fmla="*/ 542089 w 1510277"/>
              <a:gd name="connsiteY34" fmla="*/ 820279 h 842081"/>
              <a:gd name="connsiteX35" fmla="*/ 380724 w 1510277"/>
              <a:gd name="connsiteY35" fmla="*/ 806832 h 84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10277" h="842081">
                <a:moveTo>
                  <a:pt x="380724" y="806832"/>
                </a:moveTo>
                <a:cubicBezTo>
                  <a:pt x="338142" y="793385"/>
                  <a:pt x="319659" y="759435"/>
                  <a:pt x="286595" y="739597"/>
                </a:cubicBezTo>
                <a:cubicBezTo>
                  <a:pt x="199955" y="687613"/>
                  <a:pt x="293353" y="772123"/>
                  <a:pt x="205912" y="699256"/>
                </a:cubicBezTo>
                <a:cubicBezTo>
                  <a:pt x="92352" y="604622"/>
                  <a:pt x="261722" y="728171"/>
                  <a:pt x="111783" y="578232"/>
                </a:cubicBezTo>
                <a:lnTo>
                  <a:pt x="71442" y="537891"/>
                </a:lnTo>
                <a:cubicBezTo>
                  <a:pt x="40539" y="445181"/>
                  <a:pt x="64594" y="477254"/>
                  <a:pt x="17653" y="430315"/>
                </a:cubicBezTo>
                <a:cubicBezTo>
                  <a:pt x="-2827" y="368874"/>
                  <a:pt x="-8756" y="370425"/>
                  <a:pt x="17653" y="282397"/>
                </a:cubicBezTo>
                <a:cubicBezTo>
                  <a:pt x="21296" y="270254"/>
                  <a:pt x="36941" y="265646"/>
                  <a:pt x="44548" y="255503"/>
                </a:cubicBezTo>
                <a:cubicBezTo>
                  <a:pt x="63942" y="229645"/>
                  <a:pt x="80407" y="201714"/>
                  <a:pt x="98336" y="174820"/>
                </a:cubicBezTo>
                <a:cubicBezTo>
                  <a:pt x="107301" y="161373"/>
                  <a:pt x="113802" y="145907"/>
                  <a:pt x="125230" y="134479"/>
                </a:cubicBezTo>
                <a:lnTo>
                  <a:pt x="205912" y="53797"/>
                </a:lnTo>
                <a:cubicBezTo>
                  <a:pt x="210394" y="40350"/>
                  <a:pt x="207565" y="21318"/>
                  <a:pt x="219359" y="13456"/>
                </a:cubicBezTo>
                <a:cubicBezTo>
                  <a:pt x="262954" y="-15607"/>
                  <a:pt x="397507" y="11100"/>
                  <a:pt x="421065" y="13456"/>
                </a:cubicBezTo>
                <a:cubicBezTo>
                  <a:pt x="434512" y="17938"/>
                  <a:pt x="448728" y="20564"/>
                  <a:pt x="461406" y="26903"/>
                </a:cubicBezTo>
                <a:cubicBezTo>
                  <a:pt x="501827" y="47113"/>
                  <a:pt x="564608" y="107747"/>
                  <a:pt x="582430" y="134479"/>
                </a:cubicBezTo>
                <a:cubicBezTo>
                  <a:pt x="591395" y="147926"/>
                  <a:pt x="599228" y="162200"/>
                  <a:pt x="609324" y="174820"/>
                </a:cubicBezTo>
                <a:cubicBezTo>
                  <a:pt x="617244" y="184720"/>
                  <a:pt x="628298" y="191815"/>
                  <a:pt x="636218" y="201715"/>
                </a:cubicBezTo>
                <a:cubicBezTo>
                  <a:pt x="646314" y="214335"/>
                  <a:pt x="652470" y="229893"/>
                  <a:pt x="663112" y="242056"/>
                </a:cubicBezTo>
                <a:cubicBezTo>
                  <a:pt x="683984" y="265909"/>
                  <a:pt x="703976" y="291710"/>
                  <a:pt x="730348" y="309291"/>
                </a:cubicBezTo>
                <a:lnTo>
                  <a:pt x="811030" y="363079"/>
                </a:lnTo>
                <a:cubicBezTo>
                  <a:pt x="855853" y="358597"/>
                  <a:pt x="901225" y="357934"/>
                  <a:pt x="945500" y="349632"/>
                </a:cubicBezTo>
                <a:cubicBezTo>
                  <a:pt x="973364" y="344408"/>
                  <a:pt x="1026183" y="322738"/>
                  <a:pt x="1026183" y="322738"/>
                </a:cubicBezTo>
                <a:cubicBezTo>
                  <a:pt x="1079971" y="327220"/>
                  <a:pt x="1135542" y="321739"/>
                  <a:pt x="1187548" y="336185"/>
                </a:cubicBezTo>
                <a:cubicBezTo>
                  <a:pt x="1218691" y="344836"/>
                  <a:pt x="1236873" y="382134"/>
                  <a:pt x="1268230" y="389973"/>
                </a:cubicBezTo>
                <a:cubicBezTo>
                  <a:pt x="1335769" y="406858"/>
                  <a:pt x="1304485" y="397575"/>
                  <a:pt x="1362359" y="416868"/>
                </a:cubicBezTo>
                <a:cubicBezTo>
                  <a:pt x="1441023" y="495531"/>
                  <a:pt x="1403223" y="466522"/>
                  <a:pt x="1469936" y="510997"/>
                </a:cubicBezTo>
                <a:cubicBezTo>
                  <a:pt x="1483534" y="531393"/>
                  <a:pt x="1510277" y="563843"/>
                  <a:pt x="1510277" y="591679"/>
                </a:cubicBezTo>
                <a:cubicBezTo>
                  <a:pt x="1510277" y="623374"/>
                  <a:pt x="1509703" y="656846"/>
                  <a:pt x="1496830" y="685809"/>
                </a:cubicBezTo>
                <a:cubicBezTo>
                  <a:pt x="1490266" y="700577"/>
                  <a:pt x="1471677" y="707180"/>
                  <a:pt x="1456489" y="712703"/>
                </a:cubicBezTo>
                <a:cubicBezTo>
                  <a:pt x="1421752" y="725335"/>
                  <a:pt x="1385157" y="732348"/>
                  <a:pt x="1348912" y="739597"/>
                </a:cubicBezTo>
                <a:cubicBezTo>
                  <a:pt x="1246241" y="760131"/>
                  <a:pt x="1304356" y="750209"/>
                  <a:pt x="1174100" y="766491"/>
                </a:cubicBezTo>
                <a:cubicBezTo>
                  <a:pt x="1077376" y="798732"/>
                  <a:pt x="1198165" y="759615"/>
                  <a:pt x="1079971" y="793385"/>
                </a:cubicBezTo>
                <a:cubicBezTo>
                  <a:pt x="1066342" y="797279"/>
                  <a:pt x="1053727" y="805348"/>
                  <a:pt x="1039630" y="806832"/>
                </a:cubicBezTo>
                <a:cubicBezTo>
                  <a:pt x="968167" y="814354"/>
                  <a:pt x="896195" y="815797"/>
                  <a:pt x="824477" y="820279"/>
                </a:cubicBezTo>
                <a:cubicBezTo>
                  <a:pt x="709519" y="858598"/>
                  <a:pt x="786643" y="838394"/>
                  <a:pt x="542089" y="820279"/>
                </a:cubicBezTo>
                <a:cubicBezTo>
                  <a:pt x="501610" y="817281"/>
                  <a:pt x="423306" y="820279"/>
                  <a:pt x="380724" y="806832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945419" y="125956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8373036" y="2177983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9111276" y="248726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090379" y="1279062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8373144" y="1377211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8681984" y="80301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9795728" y="39893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0055259" y="1502955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6" name="橢圓 125"/>
          <p:cNvSpPr/>
          <p:nvPr/>
        </p:nvSpPr>
        <p:spPr>
          <a:xfrm>
            <a:off x="9299536" y="77721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7" name="橢圓 126"/>
          <p:cNvSpPr/>
          <p:nvPr/>
        </p:nvSpPr>
        <p:spPr>
          <a:xfrm>
            <a:off x="9802657" y="1115772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/>
          <p:cNvSpPr/>
          <p:nvPr/>
        </p:nvSpPr>
        <p:spPr>
          <a:xfrm>
            <a:off x="8648249" y="1189397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橢圓 128"/>
          <p:cNvSpPr/>
          <p:nvPr/>
        </p:nvSpPr>
        <p:spPr>
          <a:xfrm>
            <a:off x="8814485" y="2471268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10292380" y="627538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4" name="手繪多邊形 133"/>
          <p:cNvSpPr/>
          <p:nvPr/>
        </p:nvSpPr>
        <p:spPr>
          <a:xfrm>
            <a:off x="8191060" y="645463"/>
            <a:ext cx="1302565" cy="1183341"/>
          </a:xfrm>
          <a:custGeom>
            <a:avLst/>
            <a:gdLst>
              <a:gd name="connsiteX0" fmla="*/ 710894 w 1302565"/>
              <a:gd name="connsiteY0" fmla="*/ 968188 h 1183341"/>
              <a:gd name="connsiteX1" fmla="*/ 643659 w 1302565"/>
              <a:gd name="connsiteY1" fmla="*/ 995082 h 1183341"/>
              <a:gd name="connsiteX2" fmla="*/ 603317 w 1302565"/>
              <a:gd name="connsiteY2" fmla="*/ 1035423 h 1183341"/>
              <a:gd name="connsiteX3" fmla="*/ 562976 w 1302565"/>
              <a:gd name="connsiteY3" fmla="*/ 1062317 h 1183341"/>
              <a:gd name="connsiteX4" fmla="*/ 536082 w 1302565"/>
              <a:gd name="connsiteY4" fmla="*/ 1089212 h 1183341"/>
              <a:gd name="connsiteX5" fmla="*/ 495741 w 1302565"/>
              <a:gd name="connsiteY5" fmla="*/ 1102659 h 1183341"/>
              <a:gd name="connsiteX6" fmla="*/ 455400 w 1302565"/>
              <a:gd name="connsiteY6" fmla="*/ 1143000 h 1183341"/>
              <a:gd name="connsiteX7" fmla="*/ 240247 w 1302565"/>
              <a:gd name="connsiteY7" fmla="*/ 1143000 h 1183341"/>
              <a:gd name="connsiteX8" fmla="*/ 199906 w 1302565"/>
              <a:gd name="connsiteY8" fmla="*/ 1116106 h 1183341"/>
              <a:gd name="connsiteX9" fmla="*/ 159565 w 1302565"/>
              <a:gd name="connsiteY9" fmla="*/ 1102659 h 1183341"/>
              <a:gd name="connsiteX10" fmla="*/ 105776 w 1302565"/>
              <a:gd name="connsiteY10" fmla="*/ 1048870 h 1183341"/>
              <a:gd name="connsiteX11" fmla="*/ 65435 w 1302565"/>
              <a:gd name="connsiteY11" fmla="*/ 1021976 h 1183341"/>
              <a:gd name="connsiteX12" fmla="*/ 25094 w 1302565"/>
              <a:gd name="connsiteY12" fmla="*/ 766482 h 1183341"/>
              <a:gd name="connsiteX13" fmla="*/ 78882 w 1302565"/>
              <a:gd name="connsiteY13" fmla="*/ 685800 h 1183341"/>
              <a:gd name="connsiteX14" fmla="*/ 159565 w 1302565"/>
              <a:gd name="connsiteY14" fmla="*/ 605117 h 1183341"/>
              <a:gd name="connsiteX15" fmla="*/ 240247 w 1302565"/>
              <a:gd name="connsiteY15" fmla="*/ 537882 h 1183341"/>
              <a:gd name="connsiteX16" fmla="*/ 307482 w 1302565"/>
              <a:gd name="connsiteY16" fmla="*/ 416859 h 1183341"/>
              <a:gd name="connsiteX17" fmla="*/ 334376 w 1302565"/>
              <a:gd name="connsiteY17" fmla="*/ 376517 h 1183341"/>
              <a:gd name="connsiteX18" fmla="*/ 347823 w 1302565"/>
              <a:gd name="connsiteY18" fmla="*/ 336176 h 1183341"/>
              <a:gd name="connsiteX19" fmla="*/ 374717 w 1302565"/>
              <a:gd name="connsiteY19" fmla="*/ 295835 h 1183341"/>
              <a:gd name="connsiteX20" fmla="*/ 401612 w 1302565"/>
              <a:gd name="connsiteY20" fmla="*/ 215153 h 1183341"/>
              <a:gd name="connsiteX21" fmla="*/ 455400 w 1302565"/>
              <a:gd name="connsiteY21" fmla="*/ 134470 h 1183341"/>
              <a:gd name="connsiteX22" fmla="*/ 536082 w 1302565"/>
              <a:gd name="connsiteY22" fmla="*/ 67235 h 1183341"/>
              <a:gd name="connsiteX23" fmla="*/ 616765 w 1302565"/>
              <a:gd name="connsiteY23" fmla="*/ 0 h 1183341"/>
              <a:gd name="connsiteX24" fmla="*/ 737788 w 1302565"/>
              <a:gd name="connsiteY24" fmla="*/ 26894 h 1183341"/>
              <a:gd name="connsiteX25" fmla="*/ 778129 w 1302565"/>
              <a:gd name="connsiteY25" fmla="*/ 53788 h 1183341"/>
              <a:gd name="connsiteX26" fmla="*/ 858812 w 1302565"/>
              <a:gd name="connsiteY26" fmla="*/ 80682 h 1183341"/>
              <a:gd name="connsiteX27" fmla="*/ 939494 w 1302565"/>
              <a:gd name="connsiteY27" fmla="*/ 134470 h 1183341"/>
              <a:gd name="connsiteX28" fmla="*/ 966388 w 1302565"/>
              <a:gd name="connsiteY28" fmla="*/ 215153 h 1183341"/>
              <a:gd name="connsiteX29" fmla="*/ 979835 w 1302565"/>
              <a:gd name="connsiteY29" fmla="*/ 255494 h 1183341"/>
              <a:gd name="connsiteX30" fmla="*/ 993282 w 1302565"/>
              <a:gd name="connsiteY30" fmla="*/ 470647 h 1183341"/>
              <a:gd name="connsiteX31" fmla="*/ 1073965 w 1302565"/>
              <a:gd name="connsiteY31" fmla="*/ 497541 h 1183341"/>
              <a:gd name="connsiteX32" fmla="*/ 1154647 w 1302565"/>
              <a:gd name="connsiteY32" fmla="*/ 537882 h 1183341"/>
              <a:gd name="connsiteX33" fmla="*/ 1248776 w 1302565"/>
              <a:gd name="connsiteY33" fmla="*/ 658906 h 1183341"/>
              <a:gd name="connsiteX34" fmla="*/ 1302565 w 1302565"/>
              <a:gd name="connsiteY34" fmla="*/ 766482 h 1183341"/>
              <a:gd name="connsiteX35" fmla="*/ 1289117 w 1302565"/>
              <a:gd name="connsiteY35" fmla="*/ 981635 h 1183341"/>
              <a:gd name="connsiteX36" fmla="*/ 1262223 w 1302565"/>
              <a:gd name="connsiteY36" fmla="*/ 1062317 h 1183341"/>
              <a:gd name="connsiteX37" fmla="*/ 1194988 w 1302565"/>
              <a:gd name="connsiteY37" fmla="*/ 1116106 h 1183341"/>
              <a:gd name="connsiteX38" fmla="*/ 1154647 w 1302565"/>
              <a:gd name="connsiteY38" fmla="*/ 1156447 h 1183341"/>
              <a:gd name="connsiteX39" fmla="*/ 1047070 w 1302565"/>
              <a:gd name="connsiteY39" fmla="*/ 1183341 h 1183341"/>
              <a:gd name="connsiteX40" fmla="*/ 764682 w 1302565"/>
              <a:gd name="connsiteY40" fmla="*/ 1169894 h 1183341"/>
              <a:gd name="connsiteX41" fmla="*/ 684000 w 1302565"/>
              <a:gd name="connsiteY41" fmla="*/ 1116106 h 1183341"/>
              <a:gd name="connsiteX42" fmla="*/ 684000 w 1302565"/>
              <a:gd name="connsiteY42" fmla="*/ 1021976 h 1183341"/>
              <a:gd name="connsiteX43" fmla="*/ 710894 w 1302565"/>
              <a:gd name="connsiteY43" fmla="*/ 968188 h 118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02565" h="1183341">
                <a:moveTo>
                  <a:pt x="710894" y="968188"/>
                </a:moveTo>
                <a:cubicBezTo>
                  <a:pt x="704170" y="963706"/>
                  <a:pt x="664128" y="982289"/>
                  <a:pt x="643659" y="995082"/>
                </a:cubicBezTo>
                <a:cubicBezTo>
                  <a:pt x="627532" y="1005161"/>
                  <a:pt x="617926" y="1023249"/>
                  <a:pt x="603317" y="1035423"/>
                </a:cubicBezTo>
                <a:cubicBezTo>
                  <a:pt x="590901" y="1045769"/>
                  <a:pt x="575596" y="1052221"/>
                  <a:pt x="562976" y="1062317"/>
                </a:cubicBezTo>
                <a:cubicBezTo>
                  <a:pt x="553076" y="1070237"/>
                  <a:pt x="546953" y="1082689"/>
                  <a:pt x="536082" y="1089212"/>
                </a:cubicBezTo>
                <a:cubicBezTo>
                  <a:pt x="523928" y="1096505"/>
                  <a:pt x="509188" y="1098177"/>
                  <a:pt x="495741" y="1102659"/>
                </a:cubicBezTo>
                <a:cubicBezTo>
                  <a:pt x="482294" y="1116106"/>
                  <a:pt x="471911" y="1133565"/>
                  <a:pt x="455400" y="1143000"/>
                </a:cubicBezTo>
                <a:cubicBezTo>
                  <a:pt x="401359" y="1173880"/>
                  <a:pt x="267838" y="1145299"/>
                  <a:pt x="240247" y="1143000"/>
                </a:cubicBezTo>
                <a:cubicBezTo>
                  <a:pt x="226800" y="1134035"/>
                  <a:pt x="214361" y="1123334"/>
                  <a:pt x="199906" y="1116106"/>
                </a:cubicBezTo>
                <a:cubicBezTo>
                  <a:pt x="187228" y="1109767"/>
                  <a:pt x="171099" y="1110898"/>
                  <a:pt x="159565" y="1102659"/>
                </a:cubicBezTo>
                <a:cubicBezTo>
                  <a:pt x="138932" y="1087921"/>
                  <a:pt x="126874" y="1062935"/>
                  <a:pt x="105776" y="1048870"/>
                </a:cubicBezTo>
                <a:lnTo>
                  <a:pt x="65435" y="1021976"/>
                </a:lnTo>
                <a:cubicBezTo>
                  <a:pt x="-5482" y="915601"/>
                  <a:pt x="-18477" y="932053"/>
                  <a:pt x="25094" y="766482"/>
                </a:cubicBezTo>
                <a:cubicBezTo>
                  <a:pt x="33320" y="735224"/>
                  <a:pt x="56026" y="708656"/>
                  <a:pt x="78882" y="685800"/>
                </a:cubicBezTo>
                <a:cubicBezTo>
                  <a:pt x="105776" y="658906"/>
                  <a:pt x="127919" y="626215"/>
                  <a:pt x="159565" y="605117"/>
                </a:cubicBezTo>
                <a:cubicBezTo>
                  <a:pt x="195424" y="581211"/>
                  <a:pt x="212372" y="573722"/>
                  <a:pt x="240247" y="537882"/>
                </a:cubicBezTo>
                <a:cubicBezTo>
                  <a:pt x="358959" y="385252"/>
                  <a:pt x="258790" y="514243"/>
                  <a:pt x="307482" y="416859"/>
                </a:cubicBezTo>
                <a:cubicBezTo>
                  <a:pt x="314710" y="402404"/>
                  <a:pt x="327148" y="390972"/>
                  <a:pt x="334376" y="376517"/>
                </a:cubicBezTo>
                <a:cubicBezTo>
                  <a:pt x="340715" y="363839"/>
                  <a:pt x="341484" y="348854"/>
                  <a:pt x="347823" y="336176"/>
                </a:cubicBezTo>
                <a:cubicBezTo>
                  <a:pt x="355051" y="321721"/>
                  <a:pt x="368153" y="310603"/>
                  <a:pt x="374717" y="295835"/>
                </a:cubicBezTo>
                <a:cubicBezTo>
                  <a:pt x="386231" y="269930"/>
                  <a:pt x="385887" y="238741"/>
                  <a:pt x="401612" y="215153"/>
                </a:cubicBezTo>
                <a:cubicBezTo>
                  <a:pt x="419541" y="188259"/>
                  <a:pt x="432544" y="157326"/>
                  <a:pt x="455400" y="134470"/>
                </a:cubicBezTo>
                <a:cubicBezTo>
                  <a:pt x="573257" y="16613"/>
                  <a:pt x="423754" y="160842"/>
                  <a:pt x="536082" y="67235"/>
                </a:cubicBezTo>
                <a:cubicBezTo>
                  <a:pt x="639615" y="-19042"/>
                  <a:pt x="516608" y="66769"/>
                  <a:pt x="616765" y="0"/>
                </a:cubicBezTo>
                <a:cubicBezTo>
                  <a:pt x="647753" y="5165"/>
                  <a:pt x="704685" y="10342"/>
                  <a:pt x="737788" y="26894"/>
                </a:cubicBezTo>
                <a:cubicBezTo>
                  <a:pt x="752243" y="34122"/>
                  <a:pt x="763361" y="47224"/>
                  <a:pt x="778129" y="53788"/>
                </a:cubicBezTo>
                <a:cubicBezTo>
                  <a:pt x="804035" y="65302"/>
                  <a:pt x="858812" y="80682"/>
                  <a:pt x="858812" y="80682"/>
                </a:cubicBezTo>
                <a:cubicBezTo>
                  <a:pt x="885706" y="98611"/>
                  <a:pt x="929273" y="103806"/>
                  <a:pt x="939494" y="134470"/>
                </a:cubicBezTo>
                <a:lnTo>
                  <a:pt x="966388" y="215153"/>
                </a:lnTo>
                <a:lnTo>
                  <a:pt x="979835" y="255494"/>
                </a:lnTo>
                <a:cubicBezTo>
                  <a:pt x="984317" y="327212"/>
                  <a:pt x="967237" y="403675"/>
                  <a:pt x="993282" y="470647"/>
                </a:cubicBezTo>
                <a:cubicBezTo>
                  <a:pt x="1003557" y="497068"/>
                  <a:pt x="1047071" y="488576"/>
                  <a:pt x="1073965" y="497541"/>
                </a:cubicBezTo>
                <a:cubicBezTo>
                  <a:pt x="1114396" y="511018"/>
                  <a:pt x="1119891" y="508918"/>
                  <a:pt x="1154647" y="537882"/>
                </a:cubicBezTo>
                <a:cubicBezTo>
                  <a:pt x="1186778" y="564657"/>
                  <a:pt x="1237242" y="624305"/>
                  <a:pt x="1248776" y="658906"/>
                </a:cubicBezTo>
                <a:cubicBezTo>
                  <a:pt x="1279679" y="751616"/>
                  <a:pt x="1255624" y="719543"/>
                  <a:pt x="1302565" y="766482"/>
                </a:cubicBezTo>
                <a:cubicBezTo>
                  <a:pt x="1298082" y="838200"/>
                  <a:pt x="1298826" y="910436"/>
                  <a:pt x="1289117" y="981635"/>
                </a:cubicBezTo>
                <a:cubicBezTo>
                  <a:pt x="1285287" y="1009724"/>
                  <a:pt x="1282268" y="1042271"/>
                  <a:pt x="1262223" y="1062317"/>
                </a:cubicBezTo>
                <a:cubicBezTo>
                  <a:pt x="1183988" y="1140555"/>
                  <a:pt x="1296756" y="1031299"/>
                  <a:pt x="1194988" y="1116106"/>
                </a:cubicBezTo>
                <a:cubicBezTo>
                  <a:pt x="1180379" y="1128280"/>
                  <a:pt x="1171959" y="1148578"/>
                  <a:pt x="1154647" y="1156447"/>
                </a:cubicBezTo>
                <a:cubicBezTo>
                  <a:pt x="1120997" y="1171742"/>
                  <a:pt x="1047070" y="1183341"/>
                  <a:pt x="1047070" y="1183341"/>
                </a:cubicBezTo>
                <a:cubicBezTo>
                  <a:pt x="952941" y="1178859"/>
                  <a:pt x="857343" y="1187053"/>
                  <a:pt x="764682" y="1169894"/>
                </a:cubicBezTo>
                <a:cubicBezTo>
                  <a:pt x="732900" y="1164008"/>
                  <a:pt x="684000" y="1116106"/>
                  <a:pt x="684000" y="1116106"/>
                </a:cubicBezTo>
                <a:cubicBezTo>
                  <a:pt x="668756" y="1070373"/>
                  <a:pt x="661839" y="1073686"/>
                  <a:pt x="684000" y="1021976"/>
                </a:cubicBezTo>
                <a:cubicBezTo>
                  <a:pt x="690366" y="1007121"/>
                  <a:pt x="717618" y="972670"/>
                  <a:pt x="710894" y="96818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手繪多邊形 136"/>
          <p:cNvSpPr/>
          <p:nvPr/>
        </p:nvSpPr>
        <p:spPr>
          <a:xfrm>
            <a:off x="9211239" y="349624"/>
            <a:ext cx="1506071" cy="1586752"/>
          </a:xfrm>
          <a:custGeom>
            <a:avLst/>
            <a:gdLst>
              <a:gd name="connsiteX0" fmla="*/ 268941 w 1506071"/>
              <a:gd name="connsiteY0" fmla="*/ 820270 h 1586752"/>
              <a:gd name="connsiteX1" fmla="*/ 201706 w 1506071"/>
              <a:gd name="connsiteY1" fmla="*/ 779929 h 1586752"/>
              <a:gd name="connsiteX2" fmla="*/ 161365 w 1506071"/>
              <a:gd name="connsiteY2" fmla="*/ 766482 h 1586752"/>
              <a:gd name="connsiteX3" fmla="*/ 80683 w 1506071"/>
              <a:gd name="connsiteY3" fmla="*/ 712694 h 1586752"/>
              <a:gd name="connsiteX4" fmla="*/ 53789 w 1506071"/>
              <a:gd name="connsiteY4" fmla="*/ 672352 h 1586752"/>
              <a:gd name="connsiteX5" fmla="*/ 0 w 1506071"/>
              <a:gd name="connsiteY5" fmla="*/ 618564 h 1586752"/>
              <a:gd name="connsiteX6" fmla="*/ 13447 w 1506071"/>
              <a:gd name="connsiteY6" fmla="*/ 524435 h 1586752"/>
              <a:gd name="connsiteX7" fmla="*/ 26894 w 1506071"/>
              <a:gd name="connsiteY7" fmla="*/ 484094 h 1586752"/>
              <a:gd name="connsiteX8" fmla="*/ 67236 w 1506071"/>
              <a:gd name="connsiteY8" fmla="*/ 470647 h 1586752"/>
              <a:gd name="connsiteX9" fmla="*/ 134471 w 1506071"/>
              <a:gd name="connsiteY9" fmla="*/ 416858 h 1586752"/>
              <a:gd name="connsiteX10" fmla="*/ 268941 w 1506071"/>
              <a:gd name="connsiteY10" fmla="*/ 376517 h 1586752"/>
              <a:gd name="connsiteX11" fmla="*/ 403412 w 1506071"/>
              <a:gd name="connsiteY11" fmla="*/ 363070 h 1586752"/>
              <a:gd name="connsiteX12" fmla="*/ 497541 w 1506071"/>
              <a:gd name="connsiteY12" fmla="*/ 295835 h 1586752"/>
              <a:gd name="connsiteX13" fmla="*/ 524436 w 1506071"/>
              <a:gd name="connsiteY13" fmla="*/ 268941 h 1586752"/>
              <a:gd name="connsiteX14" fmla="*/ 537883 w 1506071"/>
              <a:gd name="connsiteY14" fmla="*/ 228600 h 1586752"/>
              <a:gd name="connsiteX15" fmla="*/ 564777 w 1506071"/>
              <a:gd name="connsiteY15" fmla="*/ 121023 h 1586752"/>
              <a:gd name="connsiteX16" fmla="*/ 591671 w 1506071"/>
              <a:gd name="connsiteY16" fmla="*/ 80682 h 1586752"/>
              <a:gd name="connsiteX17" fmla="*/ 672353 w 1506071"/>
              <a:gd name="connsiteY17" fmla="*/ 26894 h 1586752"/>
              <a:gd name="connsiteX18" fmla="*/ 712694 w 1506071"/>
              <a:gd name="connsiteY18" fmla="*/ 0 h 1586752"/>
              <a:gd name="connsiteX19" fmla="*/ 941294 w 1506071"/>
              <a:gd name="connsiteY19" fmla="*/ 13447 h 1586752"/>
              <a:gd name="connsiteX20" fmla="*/ 981636 w 1506071"/>
              <a:gd name="connsiteY20" fmla="*/ 26894 h 1586752"/>
              <a:gd name="connsiteX21" fmla="*/ 1008530 w 1506071"/>
              <a:gd name="connsiteY21" fmla="*/ 67235 h 1586752"/>
              <a:gd name="connsiteX22" fmla="*/ 1048871 w 1506071"/>
              <a:gd name="connsiteY22" fmla="*/ 94129 h 1586752"/>
              <a:gd name="connsiteX23" fmla="*/ 1075765 w 1506071"/>
              <a:gd name="connsiteY23" fmla="*/ 174811 h 1586752"/>
              <a:gd name="connsiteX24" fmla="*/ 1344706 w 1506071"/>
              <a:gd name="connsiteY24" fmla="*/ 215152 h 1586752"/>
              <a:gd name="connsiteX25" fmla="*/ 1465730 w 1506071"/>
              <a:gd name="connsiteY25" fmla="*/ 268941 h 1586752"/>
              <a:gd name="connsiteX26" fmla="*/ 1492624 w 1506071"/>
              <a:gd name="connsiteY26" fmla="*/ 349623 h 1586752"/>
              <a:gd name="connsiteX27" fmla="*/ 1506071 w 1506071"/>
              <a:gd name="connsiteY27" fmla="*/ 389964 h 1586752"/>
              <a:gd name="connsiteX28" fmla="*/ 1492624 w 1506071"/>
              <a:gd name="connsiteY28" fmla="*/ 699247 h 1586752"/>
              <a:gd name="connsiteX29" fmla="*/ 1438836 w 1506071"/>
              <a:gd name="connsiteY29" fmla="*/ 766482 h 1586752"/>
              <a:gd name="connsiteX30" fmla="*/ 1344706 w 1506071"/>
              <a:gd name="connsiteY30" fmla="*/ 874058 h 1586752"/>
              <a:gd name="connsiteX31" fmla="*/ 1331259 w 1506071"/>
              <a:gd name="connsiteY31" fmla="*/ 914400 h 1586752"/>
              <a:gd name="connsiteX32" fmla="*/ 1371600 w 1506071"/>
              <a:gd name="connsiteY32" fmla="*/ 1089211 h 1586752"/>
              <a:gd name="connsiteX33" fmla="*/ 1385047 w 1506071"/>
              <a:gd name="connsiteY33" fmla="*/ 1129552 h 1586752"/>
              <a:gd name="connsiteX34" fmla="*/ 1398494 w 1506071"/>
              <a:gd name="connsiteY34" fmla="*/ 1196788 h 1586752"/>
              <a:gd name="connsiteX35" fmla="*/ 1385047 w 1506071"/>
              <a:gd name="connsiteY35" fmla="*/ 1452282 h 1586752"/>
              <a:gd name="connsiteX36" fmla="*/ 1264024 w 1506071"/>
              <a:gd name="connsiteY36" fmla="*/ 1519517 h 1586752"/>
              <a:gd name="connsiteX37" fmla="*/ 1223683 w 1506071"/>
              <a:gd name="connsiteY37" fmla="*/ 1546411 h 1586752"/>
              <a:gd name="connsiteX38" fmla="*/ 1143000 w 1506071"/>
              <a:gd name="connsiteY38" fmla="*/ 1573305 h 1586752"/>
              <a:gd name="connsiteX39" fmla="*/ 1102659 w 1506071"/>
              <a:gd name="connsiteY39" fmla="*/ 1586752 h 1586752"/>
              <a:gd name="connsiteX40" fmla="*/ 927847 w 1506071"/>
              <a:gd name="connsiteY40" fmla="*/ 1559858 h 1586752"/>
              <a:gd name="connsiteX41" fmla="*/ 887506 w 1506071"/>
              <a:gd name="connsiteY41" fmla="*/ 1532964 h 1586752"/>
              <a:gd name="connsiteX42" fmla="*/ 847165 w 1506071"/>
              <a:gd name="connsiteY42" fmla="*/ 1492623 h 1586752"/>
              <a:gd name="connsiteX43" fmla="*/ 793377 w 1506071"/>
              <a:gd name="connsiteY43" fmla="*/ 1411941 h 1586752"/>
              <a:gd name="connsiteX44" fmla="*/ 753036 w 1506071"/>
              <a:gd name="connsiteY44" fmla="*/ 1398494 h 1586752"/>
              <a:gd name="connsiteX45" fmla="*/ 739589 w 1506071"/>
              <a:gd name="connsiteY45" fmla="*/ 1358152 h 1586752"/>
              <a:gd name="connsiteX46" fmla="*/ 699247 w 1506071"/>
              <a:gd name="connsiteY46" fmla="*/ 1344705 h 1586752"/>
              <a:gd name="connsiteX47" fmla="*/ 658906 w 1506071"/>
              <a:gd name="connsiteY47" fmla="*/ 1317811 h 1586752"/>
              <a:gd name="connsiteX48" fmla="*/ 591671 w 1506071"/>
              <a:gd name="connsiteY48" fmla="*/ 1250576 h 1586752"/>
              <a:gd name="connsiteX49" fmla="*/ 564777 w 1506071"/>
              <a:gd name="connsiteY49" fmla="*/ 1210235 h 1586752"/>
              <a:gd name="connsiteX50" fmla="*/ 524436 w 1506071"/>
              <a:gd name="connsiteY50" fmla="*/ 1169894 h 1586752"/>
              <a:gd name="connsiteX51" fmla="*/ 430306 w 1506071"/>
              <a:gd name="connsiteY51" fmla="*/ 1062317 h 1586752"/>
              <a:gd name="connsiteX52" fmla="*/ 376518 w 1506071"/>
              <a:gd name="connsiteY52" fmla="*/ 941294 h 1586752"/>
              <a:gd name="connsiteX53" fmla="*/ 363071 w 1506071"/>
              <a:gd name="connsiteY53" fmla="*/ 900952 h 1586752"/>
              <a:gd name="connsiteX54" fmla="*/ 268941 w 1506071"/>
              <a:gd name="connsiteY54" fmla="*/ 820270 h 158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506071" h="1586752">
                <a:moveTo>
                  <a:pt x="268941" y="820270"/>
                </a:moveTo>
                <a:cubicBezTo>
                  <a:pt x="242047" y="800100"/>
                  <a:pt x="225083" y="791617"/>
                  <a:pt x="201706" y="779929"/>
                </a:cubicBezTo>
                <a:cubicBezTo>
                  <a:pt x="189028" y="773590"/>
                  <a:pt x="173756" y="773366"/>
                  <a:pt x="161365" y="766482"/>
                </a:cubicBezTo>
                <a:cubicBezTo>
                  <a:pt x="133110" y="750785"/>
                  <a:pt x="80683" y="712694"/>
                  <a:pt x="80683" y="712694"/>
                </a:cubicBezTo>
                <a:cubicBezTo>
                  <a:pt x="71718" y="699247"/>
                  <a:pt x="66409" y="682448"/>
                  <a:pt x="53789" y="672352"/>
                </a:cubicBezTo>
                <a:cubicBezTo>
                  <a:pt x="-11410" y="620193"/>
                  <a:pt x="29339" y="706582"/>
                  <a:pt x="0" y="618564"/>
                </a:cubicBezTo>
                <a:cubicBezTo>
                  <a:pt x="4482" y="587188"/>
                  <a:pt x="7231" y="555514"/>
                  <a:pt x="13447" y="524435"/>
                </a:cubicBezTo>
                <a:cubicBezTo>
                  <a:pt x="16227" y="510536"/>
                  <a:pt x="16871" y="494117"/>
                  <a:pt x="26894" y="484094"/>
                </a:cubicBezTo>
                <a:cubicBezTo>
                  <a:pt x="36917" y="474071"/>
                  <a:pt x="53789" y="475129"/>
                  <a:pt x="67236" y="470647"/>
                </a:cubicBezTo>
                <a:cubicBezTo>
                  <a:pt x="89590" y="448292"/>
                  <a:pt x="103936" y="430429"/>
                  <a:pt x="134471" y="416858"/>
                </a:cubicBezTo>
                <a:cubicBezTo>
                  <a:pt x="152202" y="408977"/>
                  <a:pt x="240120" y="380634"/>
                  <a:pt x="268941" y="376517"/>
                </a:cubicBezTo>
                <a:cubicBezTo>
                  <a:pt x="313535" y="370146"/>
                  <a:pt x="358588" y="367552"/>
                  <a:pt x="403412" y="363070"/>
                </a:cubicBezTo>
                <a:cubicBezTo>
                  <a:pt x="542367" y="316752"/>
                  <a:pt x="452716" y="370541"/>
                  <a:pt x="497541" y="295835"/>
                </a:cubicBezTo>
                <a:cubicBezTo>
                  <a:pt x="504064" y="284964"/>
                  <a:pt x="515471" y="277906"/>
                  <a:pt x="524436" y="268941"/>
                </a:cubicBezTo>
                <a:cubicBezTo>
                  <a:pt x="528918" y="255494"/>
                  <a:pt x="534445" y="242351"/>
                  <a:pt x="537883" y="228600"/>
                </a:cubicBezTo>
                <a:cubicBezTo>
                  <a:pt x="545555" y="197912"/>
                  <a:pt x="549408" y="151762"/>
                  <a:pt x="564777" y="121023"/>
                </a:cubicBezTo>
                <a:cubicBezTo>
                  <a:pt x="572005" y="106568"/>
                  <a:pt x="579508" y="91324"/>
                  <a:pt x="591671" y="80682"/>
                </a:cubicBezTo>
                <a:cubicBezTo>
                  <a:pt x="615996" y="59397"/>
                  <a:pt x="645459" y="44823"/>
                  <a:pt x="672353" y="26894"/>
                </a:cubicBezTo>
                <a:lnTo>
                  <a:pt x="712694" y="0"/>
                </a:lnTo>
                <a:cubicBezTo>
                  <a:pt x="788894" y="4482"/>
                  <a:pt x="865341" y="5852"/>
                  <a:pt x="941294" y="13447"/>
                </a:cubicBezTo>
                <a:cubicBezTo>
                  <a:pt x="955398" y="14857"/>
                  <a:pt x="970567" y="18039"/>
                  <a:pt x="981636" y="26894"/>
                </a:cubicBezTo>
                <a:cubicBezTo>
                  <a:pt x="994256" y="36990"/>
                  <a:pt x="997102" y="55807"/>
                  <a:pt x="1008530" y="67235"/>
                </a:cubicBezTo>
                <a:cubicBezTo>
                  <a:pt x="1019958" y="78663"/>
                  <a:pt x="1035424" y="85164"/>
                  <a:pt x="1048871" y="94129"/>
                </a:cubicBezTo>
                <a:cubicBezTo>
                  <a:pt x="1057836" y="121023"/>
                  <a:pt x="1048871" y="165846"/>
                  <a:pt x="1075765" y="174811"/>
                </a:cubicBezTo>
                <a:cubicBezTo>
                  <a:pt x="1216131" y="221600"/>
                  <a:pt x="1128170" y="199685"/>
                  <a:pt x="1344706" y="215152"/>
                </a:cubicBezTo>
                <a:cubicBezTo>
                  <a:pt x="1440721" y="247158"/>
                  <a:pt x="1401801" y="226322"/>
                  <a:pt x="1465730" y="268941"/>
                </a:cubicBezTo>
                <a:lnTo>
                  <a:pt x="1492624" y="349623"/>
                </a:lnTo>
                <a:lnTo>
                  <a:pt x="1506071" y="389964"/>
                </a:lnTo>
                <a:cubicBezTo>
                  <a:pt x="1501589" y="493058"/>
                  <a:pt x="1500538" y="596359"/>
                  <a:pt x="1492624" y="699247"/>
                </a:cubicBezTo>
                <a:cubicBezTo>
                  <a:pt x="1488586" y="751741"/>
                  <a:pt x="1474416" y="735350"/>
                  <a:pt x="1438836" y="766482"/>
                </a:cubicBezTo>
                <a:cubicBezTo>
                  <a:pt x="1375904" y="821547"/>
                  <a:pt x="1381160" y="819377"/>
                  <a:pt x="1344706" y="874058"/>
                </a:cubicBezTo>
                <a:cubicBezTo>
                  <a:pt x="1340224" y="887505"/>
                  <a:pt x="1331259" y="900225"/>
                  <a:pt x="1331259" y="914400"/>
                </a:cubicBezTo>
                <a:cubicBezTo>
                  <a:pt x="1331259" y="984224"/>
                  <a:pt x="1350296" y="1025300"/>
                  <a:pt x="1371600" y="1089211"/>
                </a:cubicBezTo>
                <a:cubicBezTo>
                  <a:pt x="1376082" y="1102658"/>
                  <a:pt x="1382267" y="1115653"/>
                  <a:pt x="1385047" y="1129552"/>
                </a:cubicBezTo>
                <a:lnTo>
                  <a:pt x="1398494" y="1196788"/>
                </a:lnTo>
                <a:cubicBezTo>
                  <a:pt x="1394012" y="1281953"/>
                  <a:pt x="1409878" y="1370694"/>
                  <a:pt x="1385047" y="1452282"/>
                </a:cubicBezTo>
                <a:cubicBezTo>
                  <a:pt x="1369827" y="1502291"/>
                  <a:pt x="1301150" y="1500954"/>
                  <a:pt x="1264024" y="1519517"/>
                </a:cubicBezTo>
                <a:cubicBezTo>
                  <a:pt x="1249569" y="1526745"/>
                  <a:pt x="1238451" y="1539847"/>
                  <a:pt x="1223683" y="1546411"/>
                </a:cubicBezTo>
                <a:cubicBezTo>
                  <a:pt x="1197777" y="1557925"/>
                  <a:pt x="1169894" y="1564340"/>
                  <a:pt x="1143000" y="1573305"/>
                </a:cubicBezTo>
                <a:lnTo>
                  <a:pt x="1102659" y="1586752"/>
                </a:lnTo>
                <a:cubicBezTo>
                  <a:pt x="1064095" y="1582896"/>
                  <a:pt x="976308" y="1584088"/>
                  <a:pt x="927847" y="1559858"/>
                </a:cubicBezTo>
                <a:cubicBezTo>
                  <a:pt x="913392" y="1552631"/>
                  <a:pt x="899921" y="1543310"/>
                  <a:pt x="887506" y="1532964"/>
                </a:cubicBezTo>
                <a:cubicBezTo>
                  <a:pt x="872897" y="1520790"/>
                  <a:pt x="858840" y="1507634"/>
                  <a:pt x="847165" y="1492623"/>
                </a:cubicBezTo>
                <a:cubicBezTo>
                  <a:pt x="827321" y="1467109"/>
                  <a:pt x="824041" y="1422162"/>
                  <a:pt x="793377" y="1411941"/>
                </a:cubicBezTo>
                <a:lnTo>
                  <a:pt x="753036" y="1398494"/>
                </a:lnTo>
                <a:cubicBezTo>
                  <a:pt x="748554" y="1385047"/>
                  <a:pt x="749612" y="1368175"/>
                  <a:pt x="739589" y="1358152"/>
                </a:cubicBezTo>
                <a:cubicBezTo>
                  <a:pt x="729566" y="1348129"/>
                  <a:pt x="711925" y="1351044"/>
                  <a:pt x="699247" y="1344705"/>
                </a:cubicBezTo>
                <a:cubicBezTo>
                  <a:pt x="684792" y="1337478"/>
                  <a:pt x="672353" y="1326776"/>
                  <a:pt x="658906" y="1317811"/>
                </a:cubicBezTo>
                <a:cubicBezTo>
                  <a:pt x="587189" y="1210235"/>
                  <a:pt x="681318" y="1340223"/>
                  <a:pt x="591671" y="1250576"/>
                </a:cubicBezTo>
                <a:cubicBezTo>
                  <a:pt x="580243" y="1239148"/>
                  <a:pt x="575123" y="1222650"/>
                  <a:pt x="564777" y="1210235"/>
                </a:cubicBezTo>
                <a:cubicBezTo>
                  <a:pt x="552603" y="1195626"/>
                  <a:pt x="536111" y="1184905"/>
                  <a:pt x="524436" y="1169894"/>
                </a:cubicBezTo>
                <a:cubicBezTo>
                  <a:pt x="439960" y="1061283"/>
                  <a:pt x="508402" y="1114381"/>
                  <a:pt x="430306" y="1062317"/>
                </a:cubicBezTo>
                <a:cubicBezTo>
                  <a:pt x="398301" y="966303"/>
                  <a:pt x="419137" y="1005223"/>
                  <a:pt x="376518" y="941294"/>
                </a:cubicBezTo>
                <a:cubicBezTo>
                  <a:pt x="372036" y="927847"/>
                  <a:pt x="373094" y="910975"/>
                  <a:pt x="363071" y="900952"/>
                </a:cubicBezTo>
                <a:cubicBezTo>
                  <a:pt x="306797" y="844677"/>
                  <a:pt x="295835" y="840440"/>
                  <a:pt x="268941" y="82027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手繪多邊形 137"/>
          <p:cNvSpPr/>
          <p:nvPr/>
        </p:nvSpPr>
        <p:spPr>
          <a:xfrm>
            <a:off x="8296837" y="2111194"/>
            <a:ext cx="1344707" cy="766483"/>
          </a:xfrm>
          <a:custGeom>
            <a:avLst/>
            <a:gdLst>
              <a:gd name="connsiteX0" fmla="*/ 443753 w 1344706"/>
              <a:gd name="connsiteY0" fmla="*/ 537883 h 766483"/>
              <a:gd name="connsiteX1" fmla="*/ 376518 w 1344706"/>
              <a:gd name="connsiteY1" fmla="*/ 524436 h 766483"/>
              <a:gd name="connsiteX2" fmla="*/ 295836 w 1344706"/>
              <a:gd name="connsiteY2" fmla="*/ 497541 h 766483"/>
              <a:gd name="connsiteX3" fmla="*/ 255494 w 1344706"/>
              <a:gd name="connsiteY3" fmla="*/ 484094 h 766483"/>
              <a:gd name="connsiteX4" fmla="*/ 215153 w 1344706"/>
              <a:gd name="connsiteY4" fmla="*/ 470647 h 766483"/>
              <a:gd name="connsiteX5" fmla="*/ 174812 w 1344706"/>
              <a:gd name="connsiteY5" fmla="*/ 457200 h 766483"/>
              <a:gd name="connsiteX6" fmla="*/ 134471 w 1344706"/>
              <a:gd name="connsiteY6" fmla="*/ 430306 h 766483"/>
              <a:gd name="connsiteX7" fmla="*/ 107577 w 1344706"/>
              <a:gd name="connsiteY7" fmla="*/ 389965 h 766483"/>
              <a:gd name="connsiteX8" fmla="*/ 67236 w 1344706"/>
              <a:gd name="connsiteY8" fmla="*/ 376518 h 766483"/>
              <a:gd name="connsiteX9" fmla="*/ 40341 w 1344706"/>
              <a:gd name="connsiteY9" fmla="*/ 349624 h 766483"/>
              <a:gd name="connsiteX10" fmla="*/ 0 w 1344706"/>
              <a:gd name="connsiteY10" fmla="*/ 215153 h 766483"/>
              <a:gd name="connsiteX11" fmla="*/ 53789 w 1344706"/>
              <a:gd name="connsiteY11" fmla="*/ 13447 h 766483"/>
              <a:gd name="connsiteX12" fmla="*/ 94130 w 1344706"/>
              <a:gd name="connsiteY12" fmla="*/ 0 h 766483"/>
              <a:gd name="connsiteX13" fmla="*/ 497541 w 1344706"/>
              <a:gd name="connsiteY13" fmla="*/ 13447 h 766483"/>
              <a:gd name="connsiteX14" fmla="*/ 537883 w 1344706"/>
              <a:gd name="connsiteY14" fmla="*/ 26894 h 766483"/>
              <a:gd name="connsiteX15" fmla="*/ 672353 w 1344706"/>
              <a:gd name="connsiteY15" fmla="*/ 67236 h 766483"/>
              <a:gd name="connsiteX16" fmla="*/ 712694 w 1344706"/>
              <a:gd name="connsiteY16" fmla="*/ 94130 h 766483"/>
              <a:gd name="connsiteX17" fmla="*/ 739589 w 1344706"/>
              <a:gd name="connsiteY17" fmla="*/ 134471 h 766483"/>
              <a:gd name="connsiteX18" fmla="*/ 779930 w 1344706"/>
              <a:gd name="connsiteY18" fmla="*/ 147918 h 766483"/>
              <a:gd name="connsiteX19" fmla="*/ 860612 w 1344706"/>
              <a:gd name="connsiteY19" fmla="*/ 188259 h 766483"/>
              <a:gd name="connsiteX20" fmla="*/ 941294 w 1344706"/>
              <a:gd name="connsiteY20" fmla="*/ 242047 h 766483"/>
              <a:gd name="connsiteX21" fmla="*/ 1008530 w 1344706"/>
              <a:gd name="connsiteY21" fmla="*/ 282388 h 766483"/>
              <a:gd name="connsiteX22" fmla="*/ 1035424 w 1344706"/>
              <a:gd name="connsiteY22" fmla="*/ 309283 h 766483"/>
              <a:gd name="connsiteX23" fmla="*/ 1116106 w 1344706"/>
              <a:gd name="connsiteY23" fmla="*/ 336177 h 766483"/>
              <a:gd name="connsiteX24" fmla="*/ 1196789 w 1344706"/>
              <a:gd name="connsiteY24" fmla="*/ 376518 h 766483"/>
              <a:gd name="connsiteX25" fmla="*/ 1277471 w 1344706"/>
              <a:gd name="connsiteY25" fmla="*/ 430306 h 766483"/>
              <a:gd name="connsiteX26" fmla="*/ 1344706 w 1344706"/>
              <a:gd name="connsiteY26" fmla="*/ 510988 h 766483"/>
              <a:gd name="connsiteX27" fmla="*/ 1304365 w 1344706"/>
              <a:gd name="connsiteY27" fmla="*/ 672353 h 766483"/>
              <a:gd name="connsiteX28" fmla="*/ 1223683 w 1344706"/>
              <a:gd name="connsiteY28" fmla="*/ 699247 h 766483"/>
              <a:gd name="connsiteX29" fmla="*/ 1196789 w 1344706"/>
              <a:gd name="connsiteY29" fmla="*/ 739588 h 766483"/>
              <a:gd name="connsiteX30" fmla="*/ 1116106 w 1344706"/>
              <a:gd name="connsiteY30" fmla="*/ 766483 h 766483"/>
              <a:gd name="connsiteX31" fmla="*/ 766483 w 1344706"/>
              <a:gd name="connsiteY31" fmla="*/ 753036 h 766483"/>
              <a:gd name="connsiteX32" fmla="*/ 726141 w 1344706"/>
              <a:gd name="connsiteY32" fmla="*/ 726141 h 766483"/>
              <a:gd name="connsiteX33" fmla="*/ 578224 w 1344706"/>
              <a:gd name="connsiteY33" fmla="*/ 699247 h 766483"/>
              <a:gd name="connsiteX34" fmla="*/ 497541 w 1344706"/>
              <a:gd name="connsiteY34" fmla="*/ 672353 h 766483"/>
              <a:gd name="connsiteX35" fmla="*/ 470647 w 1344706"/>
              <a:gd name="connsiteY35" fmla="*/ 632012 h 766483"/>
              <a:gd name="connsiteX36" fmla="*/ 443753 w 1344706"/>
              <a:gd name="connsiteY36" fmla="*/ 537883 h 76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44706" h="766483">
                <a:moveTo>
                  <a:pt x="443753" y="537883"/>
                </a:moveTo>
                <a:cubicBezTo>
                  <a:pt x="428065" y="519954"/>
                  <a:pt x="398568" y="530450"/>
                  <a:pt x="376518" y="524436"/>
                </a:cubicBezTo>
                <a:cubicBezTo>
                  <a:pt x="349168" y="516977"/>
                  <a:pt x="322730" y="506506"/>
                  <a:pt x="295836" y="497541"/>
                </a:cubicBezTo>
                <a:lnTo>
                  <a:pt x="255494" y="484094"/>
                </a:lnTo>
                <a:lnTo>
                  <a:pt x="215153" y="470647"/>
                </a:lnTo>
                <a:cubicBezTo>
                  <a:pt x="201706" y="466165"/>
                  <a:pt x="186606" y="465063"/>
                  <a:pt x="174812" y="457200"/>
                </a:cubicBezTo>
                <a:lnTo>
                  <a:pt x="134471" y="430306"/>
                </a:lnTo>
                <a:cubicBezTo>
                  <a:pt x="125506" y="416859"/>
                  <a:pt x="120197" y="400061"/>
                  <a:pt x="107577" y="389965"/>
                </a:cubicBezTo>
                <a:cubicBezTo>
                  <a:pt x="96509" y="381110"/>
                  <a:pt x="79390" y="383811"/>
                  <a:pt x="67236" y="376518"/>
                </a:cubicBezTo>
                <a:cubicBezTo>
                  <a:pt x="56364" y="369995"/>
                  <a:pt x="49306" y="358589"/>
                  <a:pt x="40341" y="349624"/>
                </a:cubicBezTo>
                <a:cubicBezTo>
                  <a:pt x="7603" y="251408"/>
                  <a:pt x="20323" y="296444"/>
                  <a:pt x="0" y="215153"/>
                </a:cubicBezTo>
                <a:cubicBezTo>
                  <a:pt x="8473" y="113476"/>
                  <a:pt x="-22410" y="64246"/>
                  <a:pt x="53789" y="13447"/>
                </a:cubicBezTo>
                <a:cubicBezTo>
                  <a:pt x="65583" y="5585"/>
                  <a:pt x="80683" y="4482"/>
                  <a:pt x="94130" y="0"/>
                </a:cubicBezTo>
                <a:cubicBezTo>
                  <a:pt x="228600" y="4482"/>
                  <a:pt x="363242" y="5308"/>
                  <a:pt x="497541" y="13447"/>
                </a:cubicBezTo>
                <a:cubicBezTo>
                  <a:pt x="511690" y="14304"/>
                  <a:pt x="524254" y="23000"/>
                  <a:pt x="537883" y="26894"/>
                </a:cubicBezTo>
                <a:cubicBezTo>
                  <a:pt x="570772" y="36291"/>
                  <a:pt x="648383" y="51256"/>
                  <a:pt x="672353" y="67236"/>
                </a:cubicBezTo>
                <a:lnTo>
                  <a:pt x="712694" y="94130"/>
                </a:lnTo>
                <a:cubicBezTo>
                  <a:pt x="721659" y="107577"/>
                  <a:pt x="726969" y="124375"/>
                  <a:pt x="739589" y="134471"/>
                </a:cubicBezTo>
                <a:cubicBezTo>
                  <a:pt x="750657" y="143326"/>
                  <a:pt x="767252" y="141579"/>
                  <a:pt x="779930" y="147918"/>
                </a:cubicBezTo>
                <a:cubicBezTo>
                  <a:pt x="884200" y="200053"/>
                  <a:pt x="759214" y="154460"/>
                  <a:pt x="860612" y="188259"/>
                </a:cubicBezTo>
                <a:cubicBezTo>
                  <a:pt x="963191" y="290838"/>
                  <a:pt x="843993" y="183667"/>
                  <a:pt x="941294" y="242047"/>
                </a:cubicBezTo>
                <a:cubicBezTo>
                  <a:pt x="1033587" y="297422"/>
                  <a:pt x="894252" y="244295"/>
                  <a:pt x="1008530" y="282388"/>
                </a:cubicBezTo>
                <a:cubicBezTo>
                  <a:pt x="1017495" y="291353"/>
                  <a:pt x="1024084" y="303613"/>
                  <a:pt x="1035424" y="309283"/>
                </a:cubicBezTo>
                <a:cubicBezTo>
                  <a:pt x="1060780" y="321961"/>
                  <a:pt x="1092518" y="320452"/>
                  <a:pt x="1116106" y="336177"/>
                </a:cubicBezTo>
                <a:cubicBezTo>
                  <a:pt x="1168241" y="370934"/>
                  <a:pt x="1141115" y="357960"/>
                  <a:pt x="1196789" y="376518"/>
                </a:cubicBezTo>
                <a:cubicBezTo>
                  <a:pt x="1223683" y="394447"/>
                  <a:pt x="1259542" y="403412"/>
                  <a:pt x="1277471" y="430306"/>
                </a:cubicBezTo>
                <a:cubicBezTo>
                  <a:pt x="1314914" y="486470"/>
                  <a:pt x="1292937" y="459219"/>
                  <a:pt x="1344706" y="510988"/>
                </a:cubicBezTo>
                <a:cubicBezTo>
                  <a:pt x="1342673" y="523186"/>
                  <a:pt x="1323168" y="666085"/>
                  <a:pt x="1304365" y="672353"/>
                </a:cubicBezTo>
                <a:lnTo>
                  <a:pt x="1223683" y="699247"/>
                </a:lnTo>
                <a:cubicBezTo>
                  <a:pt x="1214718" y="712694"/>
                  <a:pt x="1210494" y="731023"/>
                  <a:pt x="1196789" y="739588"/>
                </a:cubicBezTo>
                <a:cubicBezTo>
                  <a:pt x="1172749" y="754613"/>
                  <a:pt x="1116106" y="766483"/>
                  <a:pt x="1116106" y="766483"/>
                </a:cubicBezTo>
                <a:cubicBezTo>
                  <a:pt x="999565" y="762001"/>
                  <a:pt x="882491" y="765037"/>
                  <a:pt x="766483" y="753036"/>
                </a:cubicBezTo>
                <a:cubicBezTo>
                  <a:pt x="750407" y="751373"/>
                  <a:pt x="741274" y="731816"/>
                  <a:pt x="726141" y="726141"/>
                </a:cubicBezTo>
                <a:cubicBezTo>
                  <a:pt x="706042" y="718604"/>
                  <a:pt x="593327" y="703023"/>
                  <a:pt x="578224" y="699247"/>
                </a:cubicBezTo>
                <a:cubicBezTo>
                  <a:pt x="550721" y="692371"/>
                  <a:pt x="497541" y="672353"/>
                  <a:pt x="497541" y="672353"/>
                </a:cubicBezTo>
                <a:cubicBezTo>
                  <a:pt x="488576" y="658906"/>
                  <a:pt x="477875" y="646467"/>
                  <a:pt x="470647" y="632012"/>
                </a:cubicBezTo>
                <a:cubicBezTo>
                  <a:pt x="439744" y="570206"/>
                  <a:pt x="459441" y="555812"/>
                  <a:pt x="443753" y="53788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4144379" y="116990"/>
            <a:ext cx="2764716" cy="277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橢圓 139"/>
          <p:cNvSpPr/>
          <p:nvPr/>
        </p:nvSpPr>
        <p:spPr>
          <a:xfrm>
            <a:off x="4571996" y="2169019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橢圓 140"/>
          <p:cNvSpPr/>
          <p:nvPr/>
        </p:nvSpPr>
        <p:spPr>
          <a:xfrm>
            <a:off x="5310236" y="2478300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2" name="橢圓 141"/>
          <p:cNvSpPr/>
          <p:nvPr/>
        </p:nvSpPr>
        <p:spPr>
          <a:xfrm>
            <a:off x="5289339" y="1270098"/>
            <a:ext cx="289031" cy="407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3" name="橢圓 142"/>
          <p:cNvSpPr/>
          <p:nvPr/>
        </p:nvSpPr>
        <p:spPr>
          <a:xfrm>
            <a:off x="4572104" y="1368247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4880944" y="794055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5" name="橢圓 144"/>
          <p:cNvSpPr/>
          <p:nvPr/>
        </p:nvSpPr>
        <p:spPr>
          <a:xfrm>
            <a:off x="5994688" y="38997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6" name="橢圓 145"/>
          <p:cNvSpPr/>
          <p:nvPr/>
        </p:nvSpPr>
        <p:spPr>
          <a:xfrm>
            <a:off x="6254220" y="1493991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7" name="橢圓 146"/>
          <p:cNvSpPr/>
          <p:nvPr/>
        </p:nvSpPr>
        <p:spPr>
          <a:xfrm>
            <a:off x="5498496" y="768244"/>
            <a:ext cx="376517" cy="309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橢圓 147"/>
          <p:cNvSpPr/>
          <p:nvPr/>
        </p:nvSpPr>
        <p:spPr>
          <a:xfrm>
            <a:off x="6138157" y="997067"/>
            <a:ext cx="234651" cy="178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/>
          <p:cNvSpPr/>
          <p:nvPr/>
        </p:nvSpPr>
        <p:spPr>
          <a:xfrm>
            <a:off x="4998621" y="1263143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5013444" y="2462304"/>
            <a:ext cx="188147" cy="15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/>
          <p:cNvSpPr/>
          <p:nvPr/>
        </p:nvSpPr>
        <p:spPr>
          <a:xfrm>
            <a:off x="6491340" y="618574"/>
            <a:ext cx="376517" cy="282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2" name="手繪多邊形 151"/>
          <p:cNvSpPr/>
          <p:nvPr/>
        </p:nvSpPr>
        <p:spPr>
          <a:xfrm>
            <a:off x="4390020" y="636497"/>
            <a:ext cx="1302565" cy="1183341"/>
          </a:xfrm>
          <a:custGeom>
            <a:avLst/>
            <a:gdLst>
              <a:gd name="connsiteX0" fmla="*/ 710894 w 1302565"/>
              <a:gd name="connsiteY0" fmla="*/ 968188 h 1183341"/>
              <a:gd name="connsiteX1" fmla="*/ 643659 w 1302565"/>
              <a:gd name="connsiteY1" fmla="*/ 995082 h 1183341"/>
              <a:gd name="connsiteX2" fmla="*/ 603317 w 1302565"/>
              <a:gd name="connsiteY2" fmla="*/ 1035423 h 1183341"/>
              <a:gd name="connsiteX3" fmla="*/ 562976 w 1302565"/>
              <a:gd name="connsiteY3" fmla="*/ 1062317 h 1183341"/>
              <a:gd name="connsiteX4" fmla="*/ 536082 w 1302565"/>
              <a:gd name="connsiteY4" fmla="*/ 1089212 h 1183341"/>
              <a:gd name="connsiteX5" fmla="*/ 495741 w 1302565"/>
              <a:gd name="connsiteY5" fmla="*/ 1102659 h 1183341"/>
              <a:gd name="connsiteX6" fmla="*/ 455400 w 1302565"/>
              <a:gd name="connsiteY6" fmla="*/ 1143000 h 1183341"/>
              <a:gd name="connsiteX7" fmla="*/ 240247 w 1302565"/>
              <a:gd name="connsiteY7" fmla="*/ 1143000 h 1183341"/>
              <a:gd name="connsiteX8" fmla="*/ 199906 w 1302565"/>
              <a:gd name="connsiteY8" fmla="*/ 1116106 h 1183341"/>
              <a:gd name="connsiteX9" fmla="*/ 159565 w 1302565"/>
              <a:gd name="connsiteY9" fmla="*/ 1102659 h 1183341"/>
              <a:gd name="connsiteX10" fmla="*/ 105776 w 1302565"/>
              <a:gd name="connsiteY10" fmla="*/ 1048870 h 1183341"/>
              <a:gd name="connsiteX11" fmla="*/ 65435 w 1302565"/>
              <a:gd name="connsiteY11" fmla="*/ 1021976 h 1183341"/>
              <a:gd name="connsiteX12" fmla="*/ 25094 w 1302565"/>
              <a:gd name="connsiteY12" fmla="*/ 766482 h 1183341"/>
              <a:gd name="connsiteX13" fmla="*/ 78882 w 1302565"/>
              <a:gd name="connsiteY13" fmla="*/ 685800 h 1183341"/>
              <a:gd name="connsiteX14" fmla="*/ 159565 w 1302565"/>
              <a:gd name="connsiteY14" fmla="*/ 605117 h 1183341"/>
              <a:gd name="connsiteX15" fmla="*/ 240247 w 1302565"/>
              <a:gd name="connsiteY15" fmla="*/ 537882 h 1183341"/>
              <a:gd name="connsiteX16" fmla="*/ 307482 w 1302565"/>
              <a:gd name="connsiteY16" fmla="*/ 416859 h 1183341"/>
              <a:gd name="connsiteX17" fmla="*/ 334376 w 1302565"/>
              <a:gd name="connsiteY17" fmla="*/ 376517 h 1183341"/>
              <a:gd name="connsiteX18" fmla="*/ 347823 w 1302565"/>
              <a:gd name="connsiteY18" fmla="*/ 336176 h 1183341"/>
              <a:gd name="connsiteX19" fmla="*/ 374717 w 1302565"/>
              <a:gd name="connsiteY19" fmla="*/ 295835 h 1183341"/>
              <a:gd name="connsiteX20" fmla="*/ 401612 w 1302565"/>
              <a:gd name="connsiteY20" fmla="*/ 215153 h 1183341"/>
              <a:gd name="connsiteX21" fmla="*/ 455400 w 1302565"/>
              <a:gd name="connsiteY21" fmla="*/ 134470 h 1183341"/>
              <a:gd name="connsiteX22" fmla="*/ 536082 w 1302565"/>
              <a:gd name="connsiteY22" fmla="*/ 67235 h 1183341"/>
              <a:gd name="connsiteX23" fmla="*/ 616765 w 1302565"/>
              <a:gd name="connsiteY23" fmla="*/ 0 h 1183341"/>
              <a:gd name="connsiteX24" fmla="*/ 737788 w 1302565"/>
              <a:gd name="connsiteY24" fmla="*/ 26894 h 1183341"/>
              <a:gd name="connsiteX25" fmla="*/ 778129 w 1302565"/>
              <a:gd name="connsiteY25" fmla="*/ 53788 h 1183341"/>
              <a:gd name="connsiteX26" fmla="*/ 858812 w 1302565"/>
              <a:gd name="connsiteY26" fmla="*/ 80682 h 1183341"/>
              <a:gd name="connsiteX27" fmla="*/ 939494 w 1302565"/>
              <a:gd name="connsiteY27" fmla="*/ 134470 h 1183341"/>
              <a:gd name="connsiteX28" fmla="*/ 966388 w 1302565"/>
              <a:gd name="connsiteY28" fmla="*/ 215153 h 1183341"/>
              <a:gd name="connsiteX29" fmla="*/ 979835 w 1302565"/>
              <a:gd name="connsiteY29" fmla="*/ 255494 h 1183341"/>
              <a:gd name="connsiteX30" fmla="*/ 993282 w 1302565"/>
              <a:gd name="connsiteY30" fmla="*/ 470647 h 1183341"/>
              <a:gd name="connsiteX31" fmla="*/ 1073965 w 1302565"/>
              <a:gd name="connsiteY31" fmla="*/ 497541 h 1183341"/>
              <a:gd name="connsiteX32" fmla="*/ 1154647 w 1302565"/>
              <a:gd name="connsiteY32" fmla="*/ 537882 h 1183341"/>
              <a:gd name="connsiteX33" fmla="*/ 1248776 w 1302565"/>
              <a:gd name="connsiteY33" fmla="*/ 658906 h 1183341"/>
              <a:gd name="connsiteX34" fmla="*/ 1302565 w 1302565"/>
              <a:gd name="connsiteY34" fmla="*/ 766482 h 1183341"/>
              <a:gd name="connsiteX35" fmla="*/ 1289117 w 1302565"/>
              <a:gd name="connsiteY35" fmla="*/ 981635 h 1183341"/>
              <a:gd name="connsiteX36" fmla="*/ 1262223 w 1302565"/>
              <a:gd name="connsiteY36" fmla="*/ 1062317 h 1183341"/>
              <a:gd name="connsiteX37" fmla="*/ 1194988 w 1302565"/>
              <a:gd name="connsiteY37" fmla="*/ 1116106 h 1183341"/>
              <a:gd name="connsiteX38" fmla="*/ 1154647 w 1302565"/>
              <a:gd name="connsiteY38" fmla="*/ 1156447 h 1183341"/>
              <a:gd name="connsiteX39" fmla="*/ 1047070 w 1302565"/>
              <a:gd name="connsiteY39" fmla="*/ 1183341 h 1183341"/>
              <a:gd name="connsiteX40" fmla="*/ 764682 w 1302565"/>
              <a:gd name="connsiteY40" fmla="*/ 1169894 h 1183341"/>
              <a:gd name="connsiteX41" fmla="*/ 684000 w 1302565"/>
              <a:gd name="connsiteY41" fmla="*/ 1116106 h 1183341"/>
              <a:gd name="connsiteX42" fmla="*/ 684000 w 1302565"/>
              <a:gd name="connsiteY42" fmla="*/ 1021976 h 1183341"/>
              <a:gd name="connsiteX43" fmla="*/ 710894 w 1302565"/>
              <a:gd name="connsiteY43" fmla="*/ 968188 h 118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02565" h="1183341">
                <a:moveTo>
                  <a:pt x="710894" y="968188"/>
                </a:moveTo>
                <a:cubicBezTo>
                  <a:pt x="704170" y="963706"/>
                  <a:pt x="664128" y="982289"/>
                  <a:pt x="643659" y="995082"/>
                </a:cubicBezTo>
                <a:cubicBezTo>
                  <a:pt x="627532" y="1005161"/>
                  <a:pt x="617926" y="1023249"/>
                  <a:pt x="603317" y="1035423"/>
                </a:cubicBezTo>
                <a:cubicBezTo>
                  <a:pt x="590901" y="1045769"/>
                  <a:pt x="575596" y="1052221"/>
                  <a:pt x="562976" y="1062317"/>
                </a:cubicBezTo>
                <a:cubicBezTo>
                  <a:pt x="553076" y="1070237"/>
                  <a:pt x="546953" y="1082689"/>
                  <a:pt x="536082" y="1089212"/>
                </a:cubicBezTo>
                <a:cubicBezTo>
                  <a:pt x="523928" y="1096505"/>
                  <a:pt x="509188" y="1098177"/>
                  <a:pt x="495741" y="1102659"/>
                </a:cubicBezTo>
                <a:cubicBezTo>
                  <a:pt x="482294" y="1116106"/>
                  <a:pt x="471911" y="1133565"/>
                  <a:pt x="455400" y="1143000"/>
                </a:cubicBezTo>
                <a:cubicBezTo>
                  <a:pt x="401359" y="1173880"/>
                  <a:pt x="267838" y="1145299"/>
                  <a:pt x="240247" y="1143000"/>
                </a:cubicBezTo>
                <a:cubicBezTo>
                  <a:pt x="226800" y="1134035"/>
                  <a:pt x="214361" y="1123334"/>
                  <a:pt x="199906" y="1116106"/>
                </a:cubicBezTo>
                <a:cubicBezTo>
                  <a:pt x="187228" y="1109767"/>
                  <a:pt x="171099" y="1110898"/>
                  <a:pt x="159565" y="1102659"/>
                </a:cubicBezTo>
                <a:cubicBezTo>
                  <a:pt x="138932" y="1087921"/>
                  <a:pt x="126874" y="1062935"/>
                  <a:pt x="105776" y="1048870"/>
                </a:cubicBezTo>
                <a:lnTo>
                  <a:pt x="65435" y="1021976"/>
                </a:lnTo>
                <a:cubicBezTo>
                  <a:pt x="-5482" y="915601"/>
                  <a:pt x="-18477" y="932053"/>
                  <a:pt x="25094" y="766482"/>
                </a:cubicBezTo>
                <a:cubicBezTo>
                  <a:pt x="33320" y="735224"/>
                  <a:pt x="56026" y="708656"/>
                  <a:pt x="78882" y="685800"/>
                </a:cubicBezTo>
                <a:cubicBezTo>
                  <a:pt x="105776" y="658906"/>
                  <a:pt x="127919" y="626215"/>
                  <a:pt x="159565" y="605117"/>
                </a:cubicBezTo>
                <a:cubicBezTo>
                  <a:pt x="195424" y="581211"/>
                  <a:pt x="212372" y="573722"/>
                  <a:pt x="240247" y="537882"/>
                </a:cubicBezTo>
                <a:cubicBezTo>
                  <a:pt x="358959" y="385252"/>
                  <a:pt x="258790" y="514243"/>
                  <a:pt x="307482" y="416859"/>
                </a:cubicBezTo>
                <a:cubicBezTo>
                  <a:pt x="314710" y="402404"/>
                  <a:pt x="327148" y="390972"/>
                  <a:pt x="334376" y="376517"/>
                </a:cubicBezTo>
                <a:cubicBezTo>
                  <a:pt x="340715" y="363839"/>
                  <a:pt x="341484" y="348854"/>
                  <a:pt x="347823" y="336176"/>
                </a:cubicBezTo>
                <a:cubicBezTo>
                  <a:pt x="355051" y="321721"/>
                  <a:pt x="368153" y="310603"/>
                  <a:pt x="374717" y="295835"/>
                </a:cubicBezTo>
                <a:cubicBezTo>
                  <a:pt x="386231" y="269930"/>
                  <a:pt x="385887" y="238741"/>
                  <a:pt x="401612" y="215153"/>
                </a:cubicBezTo>
                <a:cubicBezTo>
                  <a:pt x="419541" y="188259"/>
                  <a:pt x="432544" y="157326"/>
                  <a:pt x="455400" y="134470"/>
                </a:cubicBezTo>
                <a:cubicBezTo>
                  <a:pt x="573257" y="16613"/>
                  <a:pt x="423754" y="160842"/>
                  <a:pt x="536082" y="67235"/>
                </a:cubicBezTo>
                <a:cubicBezTo>
                  <a:pt x="639615" y="-19042"/>
                  <a:pt x="516608" y="66769"/>
                  <a:pt x="616765" y="0"/>
                </a:cubicBezTo>
                <a:cubicBezTo>
                  <a:pt x="647753" y="5165"/>
                  <a:pt x="704685" y="10342"/>
                  <a:pt x="737788" y="26894"/>
                </a:cubicBezTo>
                <a:cubicBezTo>
                  <a:pt x="752243" y="34122"/>
                  <a:pt x="763361" y="47224"/>
                  <a:pt x="778129" y="53788"/>
                </a:cubicBezTo>
                <a:cubicBezTo>
                  <a:pt x="804035" y="65302"/>
                  <a:pt x="858812" y="80682"/>
                  <a:pt x="858812" y="80682"/>
                </a:cubicBezTo>
                <a:cubicBezTo>
                  <a:pt x="885706" y="98611"/>
                  <a:pt x="929273" y="103806"/>
                  <a:pt x="939494" y="134470"/>
                </a:cubicBezTo>
                <a:lnTo>
                  <a:pt x="966388" y="215153"/>
                </a:lnTo>
                <a:lnTo>
                  <a:pt x="979835" y="255494"/>
                </a:lnTo>
                <a:cubicBezTo>
                  <a:pt x="984317" y="327212"/>
                  <a:pt x="967237" y="403675"/>
                  <a:pt x="993282" y="470647"/>
                </a:cubicBezTo>
                <a:cubicBezTo>
                  <a:pt x="1003557" y="497068"/>
                  <a:pt x="1047071" y="488576"/>
                  <a:pt x="1073965" y="497541"/>
                </a:cubicBezTo>
                <a:cubicBezTo>
                  <a:pt x="1114396" y="511018"/>
                  <a:pt x="1119891" y="508918"/>
                  <a:pt x="1154647" y="537882"/>
                </a:cubicBezTo>
                <a:cubicBezTo>
                  <a:pt x="1186778" y="564657"/>
                  <a:pt x="1237242" y="624305"/>
                  <a:pt x="1248776" y="658906"/>
                </a:cubicBezTo>
                <a:cubicBezTo>
                  <a:pt x="1279679" y="751616"/>
                  <a:pt x="1255624" y="719543"/>
                  <a:pt x="1302565" y="766482"/>
                </a:cubicBezTo>
                <a:cubicBezTo>
                  <a:pt x="1298082" y="838200"/>
                  <a:pt x="1298826" y="910436"/>
                  <a:pt x="1289117" y="981635"/>
                </a:cubicBezTo>
                <a:cubicBezTo>
                  <a:pt x="1285287" y="1009724"/>
                  <a:pt x="1282268" y="1042271"/>
                  <a:pt x="1262223" y="1062317"/>
                </a:cubicBezTo>
                <a:cubicBezTo>
                  <a:pt x="1183988" y="1140555"/>
                  <a:pt x="1296756" y="1031299"/>
                  <a:pt x="1194988" y="1116106"/>
                </a:cubicBezTo>
                <a:cubicBezTo>
                  <a:pt x="1180379" y="1128280"/>
                  <a:pt x="1171959" y="1148578"/>
                  <a:pt x="1154647" y="1156447"/>
                </a:cubicBezTo>
                <a:cubicBezTo>
                  <a:pt x="1120997" y="1171742"/>
                  <a:pt x="1047070" y="1183341"/>
                  <a:pt x="1047070" y="1183341"/>
                </a:cubicBezTo>
                <a:cubicBezTo>
                  <a:pt x="952941" y="1178859"/>
                  <a:pt x="857343" y="1187053"/>
                  <a:pt x="764682" y="1169894"/>
                </a:cubicBezTo>
                <a:cubicBezTo>
                  <a:pt x="732900" y="1164008"/>
                  <a:pt x="684000" y="1116106"/>
                  <a:pt x="684000" y="1116106"/>
                </a:cubicBezTo>
                <a:cubicBezTo>
                  <a:pt x="668756" y="1070373"/>
                  <a:pt x="661839" y="1073686"/>
                  <a:pt x="684000" y="1021976"/>
                </a:cubicBezTo>
                <a:cubicBezTo>
                  <a:pt x="690366" y="1007121"/>
                  <a:pt x="717618" y="972670"/>
                  <a:pt x="710894" y="96818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手繪多邊形 152"/>
          <p:cNvSpPr/>
          <p:nvPr/>
        </p:nvSpPr>
        <p:spPr>
          <a:xfrm>
            <a:off x="5410199" y="340660"/>
            <a:ext cx="1506071" cy="1586752"/>
          </a:xfrm>
          <a:custGeom>
            <a:avLst/>
            <a:gdLst>
              <a:gd name="connsiteX0" fmla="*/ 268941 w 1506071"/>
              <a:gd name="connsiteY0" fmla="*/ 820270 h 1586752"/>
              <a:gd name="connsiteX1" fmla="*/ 201706 w 1506071"/>
              <a:gd name="connsiteY1" fmla="*/ 779929 h 1586752"/>
              <a:gd name="connsiteX2" fmla="*/ 161365 w 1506071"/>
              <a:gd name="connsiteY2" fmla="*/ 766482 h 1586752"/>
              <a:gd name="connsiteX3" fmla="*/ 80683 w 1506071"/>
              <a:gd name="connsiteY3" fmla="*/ 712694 h 1586752"/>
              <a:gd name="connsiteX4" fmla="*/ 53789 w 1506071"/>
              <a:gd name="connsiteY4" fmla="*/ 672352 h 1586752"/>
              <a:gd name="connsiteX5" fmla="*/ 0 w 1506071"/>
              <a:gd name="connsiteY5" fmla="*/ 618564 h 1586752"/>
              <a:gd name="connsiteX6" fmla="*/ 13447 w 1506071"/>
              <a:gd name="connsiteY6" fmla="*/ 524435 h 1586752"/>
              <a:gd name="connsiteX7" fmla="*/ 26894 w 1506071"/>
              <a:gd name="connsiteY7" fmla="*/ 484094 h 1586752"/>
              <a:gd name="connsiteX8" fmla="*/ 67236 w 1506071"/>
              <a:gd name="connsiteY8" fmla="*/ 470647 h 1586752"/>
              <a:gd name="connsiteX9" fmla="*/ 134471 w 1506071"/>
              <a:gd name="connsiteY9" fmla="*/ 416858 h 1586752"/>
              <a:gd name="connsiteX10" fmla="*/ 268941 w 1506071"/>
              <a:gd name="connsiteY10" fmla="*/ 376517 h 1586752"/>
              <a:gd name="connsiteX11" fmla="*/ 403412 w 1506071"/>
              <a:gd name="connsiteY11" fmla="*/ 363070 h 1586752"/>
              <a:gd name="connsiteX12" fmla="*/ 497541 w 1506071"/>
              <a:gd name="connsiteY12" fmla="*/ 295835 h 1586752"/>
              <a:gd name="connsiteX13" fmla="*/ 524436 w 1506071"/>
              <a:gd name="connsiteY13" fmla="*/ 268941 h 1586752"/>
              <a:gd name="connsiteX14" fmla="*/ 537883 w 1506071"/>
              <a:gd name="connsiteY14" fmla="*/ 228600 h 1586752"/>
              <a:gd name="connsiteX15" fmla="*/ 564777 w 1506071"/>
              <a:gd name="connsiteY15" fmla="*/ 121023 h 1586752"/>
              <a:gd name="connsiteX16" fmla="*/ 591671 w 1506071"/>
              <a:gd name="connsiteY16" fmla="*/ 80682 h 1586752"/>
              <a:gd name="connsiteX17" fmla="*/ 672353 w 1506071"/>
              <a:gd name="connsiteY17" fmla="*/ 26894 h 1586752"/>
              <a:gd name="connsiteX18" fmla="*/ 712694 w 1506071"/>
              <a:gd name="connsiteY18" fmla="*/ 0 h 1586752"/>
              <a:gd name="connsiteX19" fmla="*/ 941294 w 1506071"/>
              <a:gd name="connsiteY19" fmla="*/ 13447 h 1586752"/>
              <a:gd name="connsiteX20" fmla="*/ 981636 w 1506071"/>
              <a:gd name="connsiteY20" fmla="*/ 26894 h 1586752"/>
              <a:gd name="connsiteX21" fmla="*/ 1008530 w 1506071"/>
              <a:gd name="connsiteY21" fmla="*/ 67235 h 1586752"/>
              <a:gd name="connsiteX22" fmla="*/ 1048871 w 1506071"/>
              <a:gd name="connsiteY22" fmla="*/ 94129 h 1586752"/>
              <a:gd name="connsiteX23" fmla="*/ 1075765 w 1506071"/>
              <a:gd name="connsiteY23" fmla="*/ 174811 h 1586752"/>
              <a:gd name="connsiteX24" fmla="*/ 1344706 w 1506071"/>
              <a:gd name="connsiteY24" fmla="*/ 215152 h 1586752"/>
              <a:gd name="connsiteX25" fmla="*/ 1465730 w 1506071"/>
              <a:gd name="connsiteY25" fmla="*/ 268941 h 1586752"/>
              <a:gd name="connsiteX26" fmla="*/ 1492624 w 1506071"/>
              <a:gd name="connsiteY26" fmla="*/ 349623 h 1586752"/>
              <a:gd name="connsiteX27" fmla="*/ 1506071 w 1506071"/>
              <a:gd name="connsiteY27" fmla="*/ 389964 h 1586752"/>
              <a:gd name="connsiteX28" fmla="*/ 1492624 w 1506071"/>
              <a:gd name="connsiteY28" fmla="*/ 699247 h 1586752"/>
              <a:gd name="connsiteX29" fmla="*/ 1438836 w 1506071"/>
              <a:gd name="connsiteY29" fmla="*/ 766482 h 1586752"/>
              <a:gd name="connsiteX30" fmla="*/ 1344706 w 1506071"/>
              <a:gd name="connsiteY30" fmla="*/ 874058 h 1586752"/>
              <a:gd name="connsiteX31" fmla="*/ 1331259 w 1506071"/>
              <a:gd name="connsiteY31" fmla="*/ 914400 h 1586752"/>
              <a:gd name="connsiteX32" fmla="*/ 1371600 w 1506071"/>
              <a:gd name="connsiteY32" fmla="*/ 1089211 h 1586752"/>
              <a:gd name="connsiteX33" fmla="*/ 1385047 w 1506071"/>
              <a:gd name="connsiteY33" fmla="*/ 1129552 h 1586752"/>
              <a:gd name="connsiteX34" fmla="*/ 1398494 w 1506071"/>
              <a:gd name="connsiteY34" fmla="*/ 1196788 h 1586752"/>
              <a:gd name="connsiteX35" fmla="*/ 1385047 w 1506071"/>
              <a:gd name="connsiteY35" fmla="*/ 1452282 h 1586752"/>
              <a:gd name="connsiteX36" fmla="*/ 1264024 w 1506071"/>
              <a:gd name="connsiteY36" fmla="*/ 1519517 h 1586752"/>
              <a:gd name="connsiteX37" fmla="*/ 1223683 w 1506071"/>
              <a:gd name="connsiteY37" fmla="*/ 1546411 h 1586752"/>
              <a:gd name="connsiteX38" fmla="*/ 1143000 w 1506071"/>
              <a:gd name="connsiteY38" fmla="*/ 1573305 h 1586752"/>
              <a:gd name="connsiteX39" fmla="*/ 1102659 w 1506071"/>
              <a:gd name="connsiteY39" fmla="*/ 1586752 h 1586752"/>
              <a:gd name="connsiteX40" fmla="*/ 927847 w 1506071"/>
              <a:gd name="connsiteY40" fmla="*/ 1559858 h 1586752"/>
              <a:gd name="connsiteX41" fmla="*/ 887506 w 1506071"/>
              <a:gd name="connsiteY41" fmla="*/ 1532964 h 1586752"/>
              <a:gd name="connsiteX42" fmla="*/ 847165 w 1506071"/>
              <a:gd name="connsiteY42" fmla="*/ 1492623 h 1586752"/>
              <a:gd name="connsiteX43" fmla="*/ 793377 w 1506071"/>
              <a:gd name="connsiteY43" fmla="*/ 1411941 h 1586752"/>
              <a:gd name="connsiteX44" fmla="*/ 753036 w 1506071"/>
              <a:gd name="connsiteY44" fmla="*/ 1398494 h 1586752"/>
              <a:gd name="connsiteX45" fmla="*/ 739589 w 1506071"/>
              <a:gd name="connsiteY45" fmla="*/ 1358152 h 1586752"/>
              <a:gd name="connsiteX46" fmla="*/ 699247 w 1506071"/>
              <a:gd name="connsiteY46" fmla="*/ 1344705 h 1586752"/>
              <a:gd name="connsiteX47" fmla="*/ 658906 w 1506071"/>
              <a:gd name="connsiteY47" fmla="*/ 1317811 h 1586752"/>
              <a:gd name="connsiteX48" fmla="*/ 591671 w 1506071"/>
              <a:gd name="connsiteY48" fmla="*/ 1250576 h 1586752"/>
              <a:gd name="connsiteX49" fmla="*/ 564777 w 1506071"/>
              <a:gd name="connsiteY49" fmla="*/ 1210235 h 1586752"/>
              <a:gd name="connsiteX50" fmla="*/ 524436 w 1506071"/>
              <a:gd name="connsiteY50" fmla="*/ 1169894 h 1586752"/>
              <a:gd name="connsiteX51" fmla="*/ 430306 w 1506071"/>
              <a:gd name="connsiteY51" fmla="*/ 1062317 h 1586752"/>
              <a:gd name="connsiteX52" fmla="*/ 376518 w 1506071"/>
              <a:gd name="connsiteY52" fmla="*/ 941294 h 1586752"/>
              <a:gd name="connsiteX53" fmla="*/ 363071 w 1506071"/>
              <a:gd name="connsiteY53" fmla="*/ 900952 h 1586752"/>
              <a:gd name="connsiteX54" fmla="*/ 268941 w 1506071"/>
              <a:gd name="connsiteY54" fmla="*/ 820270 h 158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506071" h="1586752">
                <a:moveTo>
                  <a:pt x="268941" y="820270"/>
                </a:moveTo>
                <a:cubicBezTo>
                  <a:pt x="242047" y="800100"/>
                  <a:pt x="225083" y="791617"/>
                  <a:pt x="201706" y="779929"/>
                </a:cubicBezTo>
                <a:cubicBezTo>
                  <a:pt x="189028" y="773590"/>
                  <a:pt x="173756" y="773366"/>
                  <a:pt x="161365" y="766482"/>
                </a:cubicBezTo>
                <a:cubicBezTo>
                  <a:pt x="133110" y="750785"/>
                  <a:pt x="80683" y="712694"/>
                  <a:pt x="80683" y="712694"/>
                </a:cubicBezTo>
                <a:cubicBezTo>
                  <a:pt x="71718" y="699247"/>
                  <a:pt x="66409" y="682448"/>
                  <a:pt x="53789" y="672352"/>
                </a:cubicBezTo>
                <a:cubicBezTo>
                  <a:pt x="-11410" y="620193"/>
                  <a:pt x="29339" y="706582"/>
                  <a:pt x="0" y="618564"/>
                </a:cubicBezTo>
                <a:cubicBezTo>
                  <a:pt x="4482" y="587188"/>
                  <a:pt x="7231" y="555514"/>
                  <a:pt x="13447" y="524435"/>
                </a:cubicBezTo>
                <a:cubicBezTo>
                  <a:pt x="16227" y="510536"/>
                  <a:pt x="16871" y="494117"/>
                  <a:pt x="26894" y="484094"/>
                </a:cubicBezTo>
                <a:cubicBezTo>
                  <a:pt x="36917" y="474071"/>
                  <a:pt x="53789" y="475129"/>
                  <a:pt x="67236" y="470647"/>
                </a:cubicBezTo>
                <a:cubicBezTo>
                  <a:pt x="89590" y="448292"/>
                  <a:pt x="103936" y="430429"/>
                  <a:pt x="134471" y="416858"/>
                </a:cubicBezTo>
                <a:cubicBezTo>
                  <a:pt x="152202" y="408977"/>
                  <a:pt x="240120" y="380634"/>
                  <a:pt x="268941" y="376517"/>
                </a:cubicBezTo>
                <a:cubicBezTo>
                  <a:pt x="313535" y="370146"/>
                  <a:pt x="358588" y="367552"/>
                  <a:pt x="403412" y="363070"/>
                </a:cubicBezTo>
                <a:cubicBezTo>
                  <a:pt x="542367" y="316752"/>
                  <a:pt x="452716" y="370541"/>
                  <a:pt x="497541" y="295835"/>
                </a:cubicBezTo>
                <a:cubicBezTo>
                  <a:pt x="504064" y="284964"/>
                  <a:pt x="515471" y="277906"/>
                  <a:pt x="524436" y="268941"/>
                </a:cubicBezTo>
                <a:cubicBezTo>
                  <a:pt x="528918" y="255494"/>
                  <a:pt x="534445" y="242351"/>
                  <a:pt x="537883" y="228600"/>
                </a:cubicBezTo>
                <a:cubicBezTo>
                  <a:pt x="545555" y="197912"/>
                  <a:pt x="549408" y="151762"/>
                  <a:pt x="564777" y="121023"/>
                </a:cubicBezTo>
                <a:cubicBezTo>
                  <a:pt x="572005" y="106568"/>
                  <a:pt x="579508" y="91324"/>
                  <a:pt x="591671" y="80682"/>
                </a:cubicBezTo>
                <a:cubicBezTo>
                  <a:pt x="615996" y="59397"/>
                  <a:pt x="645459" y="44823"/>
                  <a:pt x="672353" y="26894"/>
                </a:cubicBezTo>
                <a:lnTo>
                  <a:pt x="712694" y="0"/>
                </a:lnTo>
                <a:cubicBezTo>
                  <a:pt x="788894" y="4482"/>
                  <a:pt x="865341" y="5852"/>
                  <a:pt x="941294" y="13447"/>
                </a:cubicBezTo>
                <a:cubicBezTo>
                  <a:pt x="955398" y="14857"/>
                  <a:pt x="970567" y="18039"/>
                  <a:pt x="981636" y="26894"/>
                </a:cubicBezTo>
                <a:cubicBezTo>
                  <a:pt x="994256" y="36990"/>
                  <a:pt x="997102" y="55807"/>
                  <a:pt x="1008530" y="67235"/>
                </a:cubicBezTo>
                <a:cubicBezTo>
                  <a:pt x="1019958" y="78663"/>
                  <a:pt x="1035424" y="85164"/>
                  <a:pt x="1048871" y="94129"/>
                </a:cubicBezTo>
                <a:cubicBezTo>
                  <a:pt x="1057836" y="121023"/>
                  <a:pt x="1048871" y="165846"/>
                  <a:pt x="1075765" y="174811"/>
                </a:cubicBezTo>
                <a:cubicBezTo>
                  <a:pt x="1216131" y="221600"/>
                  <a:pt x="1128170" y="199685"/>
                  <a:pt x="1344706" y="215152"/>
                </a:cubicBezTo>
                <a:cubicBezTo>
                  <a:pt x="1440721" y="247158"/>
                  <a:pt x="1401801" y="226322"/>
                  <a:pt x="1465730" y="268941"/>
                </a:cubicBezTo>
                <a:lnTo>
                  <a:pt x="1492624" y="349623"/>
                </a:lnTo>
                <a:lnTo>
                  <a:pt x="1506071" y="389964"/>
                </a:lnTo>
                <a:cubicBezTo>
                  <a:pt x="1501589" y="493058"/>
                  <a:pt x="1500538" y="596359"/>
                  <a:pt x="1492624" y="699247"/>
                </a:cubicBezTo>
                <a:cubicBezTo>
                  <a:pt x="1488586" y="751741"/>
                  <a:pt x="1474416" y="735350"/>
                  <a:pt x="1438836" y="766482"/>
                </a:cubicBezTo>
                <a:cubicBezTo>
                  <a:pt x="1375904" y="821547"/>
                  <a:pt x="1381160" y="819377"/>
                  <a:pt x="1344706" y="874058"/>
                </a:cubicBezTo>
                <a:cubicBezTo>
                  <a:pt x="1340224" y="887505"/>
                  <a:pt x="1331259" y="900225"/>
                  <a:pt x="1331259" y="914400"/>
                </a:cubicBezTo>
                <a:cubicBezTo>
                  <a:pt x="1331259" y="984224"/>
                  <a:pt x="1350296" y="1025300"/>
                  <a:pt x="1371600" y="1089211"/>
                </a:cubicBezTo>
                <a:cubicBezTo>
                  <a:pt x="1376082" y="1102658"/>
                  <a:pt x="1382267" y="1115653"/>
                  <a:pt x="1385047" y="1129552"/>
                </a:cubicBezTo>
                <a:lnTo>
                  <a:pt x="1398494" y="1196788"/>
                </a:lnTo>
                <a:cubicBezTo>
                  <a:pt x="1394012" y="1281953"/>
                  <a:pt x="1409878" y="1370694"/>
                  <a:pt x="1385047" y="1452282"/>
                </a:cubicBezTo>
                <a:cubicBezTo>
                  <a:pt x="1369827" y="1502291"/>
                  <a:pt x="1301150" y="1500954"/>
                  <a:pt x="1264024" y="1519517"/>
                </a:cubicBezTo>
                <a:cubicBezTo>
                  <a:pt x="1249569" y="1526745"/>
                  <a:pt x="1238451" y="1539847"/>
                  <a:pt x="1223683" y="1546411"/>
                </a:cubicBezTo>
                <a:cubicBezTo>
                  <a:pt x="1197777" y="1557925"/>
                  <a:pt x="1169894" y="1564340"/>
                  <a:pt x="1143000" y="1573305"/>
                </a:cubicBezTo>
                <a:lnTo>
                  <a:pt x="1102659" y="1586752"/>
                </a:lnTo>
                <a:cubicBezTo>
                  <a:pt x="1064095" y="1582896"/>
                  <a:pt x="976308" y="1584088"/>
                  <a:pt x="927847" y="1559858"/>
                </a:cubicBezTo>
                <a:cubicBezTo>
                  <a:pt x="913392" y="1552631"/>
                  <a:pt x="899921" y="1543310"/>
                  <a:pt x="887506" y="1532964"/>
                </a:cubicBezTo>
                <a:cubicBezTo>
                  <a:pt x="872897" y="1520790"/>
                  <a:pt x="858840" y="1507634"/>
                  <a:pt x="847165" y="1492623"/>
                </a:cubicBezTo>
                <a:cubicBezTo>
                  <a:pt x="827321" y="1467109"/>
                  <a:pt x="824041" y="1422162"/>
                  <a:pt x="793377" y="1411941"/>
                </a:cubicBezTo>
                <a:lnTo>
                  <a:pt x="753036" y="1398494"/>
                </a:lnTo>
                <a:cubicBezTo>
                  <a:pt x="748554" y="1385047"/>
                  <a:pt x="749612" y="1368175"/>
                  <a:pt x="739589" y="1358152"/>
                </a:cubicBezTo>
                <a:cubicBezTo>
                  <a:pt x="729566" y="1348129"/>
                  <a:pt x="711925" y="1351044"/>
                  <a:pt x="699247" y="1344705"/>
                </a:cubicBezTo>
                <a:cubicBezTo>
                  <a:pt x="684792" y="1337478"/>
                  <a:pt x="672353" y="1326776"/>
                  <a:pt x="658906" y="1317811"/>
                </a:cubicBezTo>
                <a:cubicBezTo>
                  <a:pt x="587189" y="1210235"/>
                  <a:pt x="681318" y="1340223"/>
                  <a:pt x="591671" y="1250576"/>
                </a:cubicBezTo>
                <a:cubicBezTo>
                  <a:pt x="580243" y="1239148"/>
                  <a:pt x="575123" y="1222650"/>
                  <a:pt x="564777" y="1210235"/>
                </a:cubicBezTo>
                <a:cubicBezTo>
                  <a:pt x="552603" y="1195626"/>
                  <a:pt x="536111" y="1184905"/>
                  <a:pt x="524436" y="1169894"/>
                </a:cubicBezTo>
                <a:cubicBezTo>
                  <a:pt x="439960" y="1061283"/>
                  <a:pt x="508402" y="1114381"/>
                  <a:pt x="430306" y="1062317"/>
                </a:cubicBezTo>
                <a:cubicBezTo>
                  <a:pt x="398301" y="966303"/>
                  <a:pt x="419137" y="1005223"/>
                  <a:pt x="376518" y="941294"/>
                </a:cubicBezTo>
                <a:cubicBezTo>
                  <a:pt x="372036" y="927847"/>
                  <a:pt x="373094" y="910975"/>
                  <a:pt x="363071" y="900952"/>
                </a:cubicBezTo>
                <a:cubicBezTo>
                  <a:pt x="306797" y="844677"/>
                  <a:pt x="295835" y="840440"/>
                  <a:pt x="268941" y="82027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手繪多邊形 153"/>
          <p:cNvSpPr/>
          <p:nvPr/>
        </p:nvSpPr>
        <p:spPr>
          <a:xfrm>
            <a:off x="4495797" y="2102230"/>
            <a:ext cx="1344707" cy="766483"/>
          </a:xfrm>
          <a:custGeom>
            <a:avLst/>
            <a:gdLst>
              <a:gd name="connsiteX0" fmla="*/ 443753 w 1344706"/>
              <a:gd name="connsiteY0" fmla="*/ 537883 h 766483"/>
              <a:gd name="connsiteX1" fmla="*/ 376518 w 1344706"/>
              <a:gd name="connsiteY1" fmla="*/ 524436 h 766483"/>
              <a:gd name="connsiteX2" fmla="*/ 295836 w 1344706"/>
              <a:gd name="connsiteY2" fmla="*/ 497541 h 766483"/>
              <a:gd name="connsiteX3" fmla="*/ 255494 w 1344706"/>
              <a:gd name="connsiteY3" fmla="*/ 484094 h 766483"/>
              <a:gd name="connsiteX4" fmla="*/ 215153 w 1344706"/>
              <a:gd name="connsiteY4" fmla="*/ 470647 h 766483"/>
              <a:gd name="connsiteX5" fmla="*/ 174812 w 1344706"/>
              <a:gd name="connsiteY5" fmla="*/ 457200 h 766483"/>
              <a:gd name="connsiteX6" fmla="*/ 134471 w 1344706"/>
              <a:gd name="connsiteY6" fmla="*/ 430306 h 766483"/>
              <a:gd name="connsiteX7" fmla="*/ 107577 w 1344706"/>
              <a:gd name="connsiteY7" fmla="*/ 389965 h 766483"/>
              <a:gd name="connsiteX8" fmla="*/ 67236 w 1344706"/>
              <a:gd name="connsiteY8" fmla="*/ 376518 h 766483"/>
              <a:gd name="connsiteX9" fmla="*/ 40341 w 1344706"/>
              <a:gd name="connsiteY9" fmla="*/ 349624 h 766483"/>
              <a:gd name="connsiteX10" fmla="*/ 0 w 1344706"/>
              <a:gd name="connsiteY10" fmla="*/ 215153 h 766483"/>
              <a:gd name="connsiteX11" fmla="*/ 53789 w 1344706"/>
              <a:gd name="connsiteY11" fmla="*/ 13447 h 766483"/>
              <a:gd name="connsiteX12" fmla="*/ 94130 w 1344706"/>
              <a:gd name="connsiteY12" fmla="*/ 0 h 766483"/>
              <a:gd name="connsiteX13" fmla="*/ 497541 w 1344706"/>
              <a:gd name="connsiteY13" fmla="*/ 13447 h 766483"/>
              <a:gd name="connsiteX14" fmla="*/ 537883 w 1344706"/>
              <a:gd name="connsiteY14" fmla="*/ 26894 h 766483"/>
              <a:gd name="connsiteX15" fmla="*/ 672353 w 1344706"/>
              <a:gd name="connsiteY15" fmla="*/ 67236 h 766483"/>
              <a:gd name="connsiteX16" fmla="*/ 712694 w 1344706"/>
              <a:gd name="connsiteY16" fmla="*/ 94130 h 766483"/>
              <a:gd name="connsiteX17" fmla="*/ 739589 w 1344706"/>
              <a:gd name="connsiteY17" fmla="*/ 134471 h 766483"/>
              <a:gd name="connsiteX18" fmla="*/ 779930 w 1344706"/>
              <a:gd name="connsiteY18" fmla="*/ 147918 h 766483"/>
              <a:gd name="connsiteX19" fmla="*/ 860612 w 1344706"/>
              <a:gd name="connsiteY19" fmla="*/ 188259 h 766483"/>
              <a:gd name="connsiteX20" fmla="*/ 941294 w 1344706"/>
              <a:gd name="connsiteY20" fmla="*/ 242047 h 766483"/>
              <a:gd name="connsiteX21" fmla="*/ 1008530 w 1344706"/>
              <a:gd name="connsiteY21" fmla="*/ 282388 h 766483"/>
              <a:gd name="connsiteX22" fmla="*/ 1035424 w 1344706"/>
              <a:gd name="connsiteY22" fmla="*/ 309283 h 766483"/>
              <a:gd name="connsiteX23" fmla="*/ 1116106 w 1344706"/>
              <a:gd name="connsiteY23" fmla="*/ 336177 h 766483"/>
              <a:gd name="connsiteX24" fmla="*/ 1196789 w 1344706"/>
              <a:gd name="connsiteY24" fmla="*/ 376518 h 766483"/>
              <a:gd name="connsiteX25" fmla="*/ 1277471 w 1344706"/>
              <a:gd name="connsiteY25" fmla="*/ 430306 h 766483"/>
              <a:gd name="connsiteX26" fmla="*/ 1344706 w 1344706"/>
              <a:gd name="connsiteY26" fmla="*/ 510988 h 766483"/>
              <a:gd name="connsiteX27" fmla="*/ 1304365 w 1344706"/>
              <a:gd name="connsiteY27" fmla="*/ 672353 h 766483"/>
              <a:gd name="connsiteX28" fmla="*/ 1223683 w 1344706"/>
              <a:gd name="connsiteY28" fmla="*/ 699247 h 766483"/>
              <a:gd name="connsiteX29" fmla="*/ 1196789 w 1344706"/>
              <a:gd name="connsiteY29" fmla="*/ 739588 h 766483"/>
              <a:gd name="connsiteX30" fmla="*/ 1116106 w 1344706"/>
              <a:gd name="connsiteY30" fmla="*/ 766483 h 766483"/>
              <a:gd name="connsiteX31" fmla="*/ 766483 w 1344706"/>
              <a:gd name="connsiteY31" fmla="*/ 753036 h 766483"/>
              <a:gd name="connsiteX32" fmla="*/ 726141 w 1344706"/>
              <a:gd name="connsiteY32" fmla="*/ 726141 h 766483"/>
              <a:gd name="connsiteX33" fmla="*/ 578224 w 1344706"/>
              <a:gd name="connsiteY33" fmla="*/ 699247 h 766483"/>
              <a:gd name="connsiteX34" fmla="*/ 497541 w 1344706"/>
              <a:gd name="connsiteY34" fmla="*/ 672353 h 766483"/>
              <a:gd name="connsiteX35" fmla="*/ 470647 w 1344706"/>
              <a:gd name="connsiteY35" fmla="*/ 632012 h 766483"/>
              <a:gd name="connsiteX36" fmla="*/ 443753 w 1344706"/>
              <a:gd name="connsiteY36" fmla="*/ 537883 h 76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44706" h="766483">
                <a:moveTo>
                  <a:pt x="443753" y="537883"/>
                </a:moveTo>
                <a:cubicBezTo>
                  <a:pt x="428065" y="519954"/>
                  <a:pt x="398568" y="530450"/>
                  <a:pt x="376518" y="524436"/>
                </a:cubicBezTo>
                <a:cubicBezTo>
                  <a:pt x="349168" y="516977"/>
                  <a:pt x="322730" y="506506"/>
                  <a:pt x="295836" y="497541"/>
                </a:cubicBezTo>
                <a:lnTo>
                  <a:pt x="255494" y="484094"/>
                </a:lnTo>
                <a:lnTo>
                  <a:pt x="215153" y="470647"/>
                </a:lnTo>
                <a:cubicBezTo>
                  <a:pt x="201706" y="466165"/>
                  <a:pt x="186606" y="465063"/>
                  <a:pt x="174812" y="457200"/>
                </a:cubicBezTo>
                <a:lnTo>
                  <a:pt x="134471" y="430306"/>
                </a:lnTo>
                <a:cubicBezTo>
                  <a:pt x="125506" y="416859"/>
                  <a:pt x="120197" y="400061"/>
                  <a:pt x="107577" y="389965"/>
                </a:cubicBezTo>
                <a:cubicBezTo>
                  <a:pt x="96509" y="381110"/>
                  <a:pt x="79390" y="383811"/>
                  <a:pt x="67236" y="376518"/>
                </a:cubicBezTo>
                <a:cubicBezTo>
                  <a:pt x="56364" y="369995"/>
                  <a:pt x="49306" y="358589"/>
                  <a:pt x="40341" y="349624"/>
                </a:cubicBezTo>
                <a:cubicBezTo>
                  <a:pt x="7603" y="251408"/>
                  <a:pt x="20323" y="296444"/>
                  <a:pt x="0" y="215153"/>
                </a:cubicBezTo>
                <a:cubicBezTo>
                  <a:pt x="8473" y="113476"/>
                  <a:pt x="-22410" y="64246"/>
                  <a:pt x="53789" y="13447"/>
                </a:cubicBezTo>
                <a:cubicBezTo>
                  <a:pt x="65583" y="5585"/>
                  <a:pt x="80683" y="4482"/>
                  <a:pt x="94130" y="0"/>
                </a:cubicBezTo>
                <a:cubicBezTo>
                  <a:pt x="228600" y="4482"/>
                  <a:pt x="363242" y="5308"/>
                  <a:pt x="497541" y="13447"/>
                </a:cubicBezTo>
                <a:cubicBezTo>
                  <a:pt x="511690" y="14304"/>
                  <a:pt x="524254" y="23000"/>
                  <a:pt x="537883" y="26894"/>
                </a:cubicBezTo>
                <a:cubicBezTo>
                  <a:pt x="570772" y="36291"/>
                  <a:pt x="648383" y="51256"/>
                  <a:pt x="672353" y="67236"/>
                </a:cubicBezTo>
                <a:lnTo>
                  <a:pt x="712694" y="94130"/>
                </a:lnTo>
                <a:cubicBezTo>
                  <a:pt x="721659" y="107577"/>
                  <a:pt x="726969" y="124375"/>
                  <a:pt x="739589" y="134471"/>
                </a:cubicBezTo>
                <a:cubicBezTo>
                  <a:pt x="750657" y="143326"/>
                  <a:pt x="767252" y="141579"/>
                  <a:pt x="779930" y="147918"/>
                </a:cubicBezTo>
                <a:cubicBezTo>
                  <a:pt x="884200" y="200053"/>
                  <a:pt x="759214" y="154460"/>
                  <a:pt x="860612" y="188259"/>
                </a:cubicBezTo>
                <a:cubicBezTo>
                  <a:pt x="963191" y="290838"/>
                  <a:pt x="843993" y="183667"/>
                  <a:pt x="941294" y="242047"/>
                </a:cubicBezTo>
                <a:cubicBezTo>
                  <a:pt x="1033587" y="297422"/>
                  <a:pt x="894252" y="244295"/>
                  <a:pt x="1008530" y="282388"/>
                </a:cubicBezTo>
                <a:cubicBezTo>
                  <a:pt x="1017495" y="291353"/>
                  <a:pt x="1024084" y="303613"/>
                  <a:pt x="1035424" y="309283"/>
                </a:cubicBezTo>
                <a:cubicBezTo>
                  <a:pt x="1060780" y="321961"/>
                  <a:pt x="1092518" y="320452"/>
                  <a:pt x="1116106" y="336177"/>
                </a:cubicBezTo>
                <a:cubicBezTo>
                  <a:pt x="1168241" y="370934"/>
                  <a:pt x="1141115" y="357960"/>
                  <a:pt x="1196789" y="376518"/>
                </a:cubicBezTo>
                <a:cubicBezTo>
                  <a:pt x="1223683" y="394447"/>
                  <a:pt x="1259542" y="403412"/>
                  <a:pt x="1277471" y="430306"/>
                </a:cubicBezTo>
                <a:cubicBezTo>
                  <a:pt x="1314914" y="486470"/>
                  <a:pt x="1292937" y="459219"/>
                  <a:pt x="1344706" y="510988"/>
                </a:cubicBezTo>
                <a:cubicBezTo>
                  <a:pt x="1342673" y="523186"/>
                  <a:pt x="1323168" y="666085"/>
                  <a:pt x="1304365" y="672353"/>
                </a:cubicBezTo>
                <a:lnTo>
                  <a:pt x="1223683" y="699247"/>
                </a:lnTo>
                <a:cubicBezTo>
                  <a:pt x="1214718" y="712694"/>
                  <a:pt x="1210494" y="731023"/>
                  <a:pt x="1196789" y="739588"/>
                </a:cubicBezTo>
                <a:cubicBezTo>
                  <a:pt x="1172749" y="754613"/>
                  <a:pt x="1116106" y="766483"/>
                  <a:pt x="1116106" y="766483"/>
                </a:cubicBezTo>
                <a:cubicBezTo>
                  <a:pt x="999565" y="762001"/>
                  <a:pt x="882491" y="765037"/>
                  <a:pt x="766483" y="753036"/>
                </a:cubicBezTo>
                <a:cubicBezTo>
                  <a:pt x="750407" y="751373"/>
                  <a:pt x="741274" y="731816"/>
                  <a:pt x="726141" y="726141"/>
                </a:cubicBezTo>
                <a:cubicBezTo>
                  <a:pt x="706042" y="718604"/>
                  <a:pt x="593327" y="703023"/>
                  <a:pt x="578224" y="699247"/>
                </a:cubicBezTo>
                <a:cubicBezTo>
                  <a:pt x="550721" y="692371"/>
                  <a:pt x="497541" y="672353"/>
                  <a:pt x="497541" y="672353"/>
                </a:cubicBezTo>
                <a:cubicBezTo>
                  <a:pt x="488576" y="658906"/>
                  <a:pt x="477875" y="646467"/>
                  <a:pt x="470647" y="632012"/>
                </a:cubicBezTo>
                <a:cubicBezTo>
                  <a:pt x="439744" y="570206"/>
                  <a:pt x="459441" y="555812"/>
                  <a:pt x="443753" y="53788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向下箭號 154"/>
          <p:cNvSpPr/>
          <p:nvPr/>
        </p:nvSpPr>
        <p:spPr>
          <a:xfrm rot="5400000">
            <a:off x="6994480" y="1144352"/>
            <a:ext cx="844470" cy="681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067C2F2-BD4F-42D3-9FCA-EB2897C8A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DFAD26D-A862-4D8D-9DE1-740B6D30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6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歐氏距離（</a:t>
            </a:r>
            <a:r>
              <a:rPr lang="en-US" altLang="zh-TW"/>
              <a:t>Euclidean distance</a:t>
            </a:r>
            <a:r>
              <a:rPr lang="zh-TW" altLang="en-US"/>
              <a:t>）</a:t>
            </a:r>
            <a:endParaRPr lang="zh-TW" altLang="en-US" dirty="0"/>
          </a:p>
        </p:txBody>
      </p:sp>
      <p:sp>
        <p:nvSpPr>
          <p:cNvPr id="25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k-Means</a:t>
            </a:r>
            <a:r>
              <a:rPr lang="zh-TW" altLang="en-US" dirty="0"/>
              <a:t>常用歐氏距離計算中心點。</a:t>
            </a:r>
            <a:endParaRPr lang="en-US" altLang="zh-TW" dirty="0"/>
          </a:p>
        </p:txBody>
      </p:sp>
      <p:pic>
        <p:nvPicPr>
          <p:cNvPr id="29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107" y="2778069"/>
            <a:ext cx="4612640" cy="1460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5B8658-FC99-43C4-A093-9A419610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8B1C4F-79E7-43F1-975E-139C71A1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2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4262717" y="3943350"/>
            <a:ext cx="174811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2514605" y="5419165"/>
            <a:ext cx="8471647" cy="2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514605" y="632015"/>
            <a:ext cx="13447" cy="484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568889" y="1831043"/>
            <a:ext cx="156883" cy="116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894713" y="3218052"/>
            <a:ext cx="156883" cy="116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192726" y="416423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 (</a:t>
            </a:r>
            <a:r>
              <a:rPr lang="en-US" altLang="zh-TW" i="1" dirty="0" err="1"/>
              <a:t>X</a:t>
            </a:r>
            <a:r>
              <a:rPr lang="en-US" altLang="zh-TW" sz="1000" i="1" dirty="0" err="1"/>
              <a:t>a</a:t>
            </a:r>
            <a:r>
              <a:rPr lang="en-US" altLang="zh-TW" i="1" dirty="0"/>
              <a:t>, </a:t>
            </a:r>
            <a:r>
              <a:rPr lang="en-US" altLang="zh-TW" i="1" dirty="0" err="1"/>
              <a:t>Y</a:t>
            </a:r>
            <a:r>
              <a:rPr lang="en-US" altLang="zh-TW" sz="1000" i="1" dirty="0" err="1"/>
              <a:t>a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568891" y="2047056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 (</a:t>
            </a:r>
            <a:r>
              <a:rPr lang="en-US" altLang="zh-TW" i="1" dirty="0" err="1"/>
              <a:t>X</a:t>
            </a:r>
            <a:r>
              <a:rPr lang="en-US" altLang="zh-TW" sz="1000" i="1" dirty="0" err="1"/>
              <a:t>b</a:t>
            </a:r>
            <a:r>
              <a:rPr lang="en-US" altLang="zh-TW" i="1" dirty="0"/>
              <a:t>, </a:t>
            </a:r>
            <a:r>
              <a:rPr lang="en-US" altLang="zh-TW" i="1" dirty="0" err="1"/>
              <a:t>Y</a:t>
            </a:r>
            <a:r>
              <a:rPr lang="en-US" altLang="zh-TW" sz="1000" i="1" dirty="0" err="1"/>
              <a:t>b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07067" y="303240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C(</a:t>
            </a:r>
            <a:r>
              <a:rPr lang="en-US" altLang="zh-TW" i="1" dirty="0" err="1"/>
              <a:t>X</a:t>
            </a:r>
            <a:r>
              <a:rPr lang="en-US" altLang="zh-TW" sz="1000" i="1" dirty="0" err="1"/>
              <a:t>c</a:t>
            </a:r>
            <a:r>
              <a:rPr lang="en-US" altLang="zh-TW" i="1" dirty="0"/>
              <a:t>, </a:t>
            </a:r>
            <a:r>
              <a:rPr lang="en-US" altLang="zh-TW" i="1" dirty="0" err="1"/>
              <a:t>Y</a:t>
            </a:r>
            <a:r>
              <a:rPr lang="en-US" altLang="zh-TW" sz="1000" i="1" dirty="0" err="1"/>
              <a:t>c</a:t>
            </a:r>
            <a:r>
              <a:rPr lang="en-US" altLang="zh-TW" dirty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057964" y="2429808"/>
                <a:ext cx="3257110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964" y="2429808"/>
                <a:ext cx="3257109" cy="427746"/>
              </a:xfrm>
              <a:prstGeom prst="rect">
                <a:avLst/>
              </a:prstGeom>
              <a:blipFill rotWithShape="0"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接點 25"/>
          <p:cNvCxnSpPr>
            <a:stCxn id="9" idx="1"/>
          </p:cNvCxnSpPr>
          <p:nvPr/>
        </p:nvCxnSpPr>
        <p:spPr>
          <a:xfrm flipH="1">
            <a:off x="2528047" y="1848108"/>
            <a:ext cx="4063816" cy="10664"/>
          </a:xfrm>
          <a:prstGeom prst="line">
            <a:avLst/>
          </a:prstGeom>
          <a:ln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4" idx="2"/>
          </p:cNvCxnSpPr>
          <p:nvPr/>
        </p:nvCxnSpPr>
        <p:spPr>
          <a:xfrm flipH="1">
            <a:off x="2514600" y="4017315"/>
            <a:ext cx="1748117" cy="20283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0" idx="1"/>
          </p:cNvCxnSpPr>
          <p:nvPr/>
        </p:nvCxnSpPr>
        <p:spPr>
          <a:xfrm flipH="1">
            <a:off x="2514604" y="3235113"/>
            <a:ext cx="3403089" cy="36464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7030713" y="3803436"/>
                <a:ext cx="3218381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713" y="3803436"/>
                <a:ext cx="3218381" cy="427746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/>
          <p:cNvCxnSpPr/>
          <p:nvPr/>
        </p:nvCxnSpPr>
        <p:spPr>
          <a:xfrm>
            <a:off x="4329957" y="4064486"/>
            <a:ext cx="20169" cy="1368126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947768" y="3380423"/>
            <a:ext cx="10085" cy="2038742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6638230" y="1930515"/>
            <a:ext cx="9103" cy="3515544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087088" y="38069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Y</a:t>
            </a:r>
            <a:r>
              <a:rPr lang="en-US" altLang="zh-TW" sz="1000" i="1" dirty="0" err="1"/>
              <a:t>a</a:t>
            </a:r>
            <a:endParaRPr lang="zh-TW" altLang="en-US" sz="1000" i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085411" y="305028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Y</a:t>
            </a:r>
            <a:r>
              <a:rPr lang="en-US" altLang="zh-TW" sz="1000" i="1" dirty="0" err="1"/>
              <a:t>c</a:t>
            </a:r>
            <a:endParaRPr lang="zh-TW" altLang="en-US" sz="1000" i="1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2134252" y="166344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Y</a:t>
            </a:r>
            <a:r>
              <a:rPr lang="en-US" altLang="zh-TW" sz="1000" i="1" dirty="0" err="1"/>
              <a:t>b</a:t>
            </a:r>
            <a:endParaRPr lang="zh-TW" altLang="en-US" sz="1000" i="1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4144645" y="5481660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X</a:t>
            </a:r>
            <a:r>
              <a:rPr lang="en-US" altLang="zh-TW" sz="1000" i="1" dirty="0" err="1"/>
              <a:t>a</a:t>
            </a:r>
            <a:endParaRPr lang="zh-TW" altLang="en-US" sz="1000" i="1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772544" y="551045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X</a:t>
            </a:r>
            <a:r>
              <a:rPr lang="en-US" altLang="zh-TW" sz="1000" i="1" dirty="0" err="1"/>
              <a:t>c</a:t>
            </a:r>
            <a:endParaRPr lang="zh-TW" altLang="en-US" sz="1000" i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52919" y="5545244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err="1"/>
              <a:t>X</a:t>
            </a:r>
            <a:r>
              <a:rPr lang="en-US" altLang="zh-TW" sz="1000" i="1" dirty="0" err="1"/>
              <a:t>a</a:t>
            </a:r>
            <a:endParaRPr lang="zh-TW" altLang="en-US" sz="1000" i="1" dirty="0"/>
          </a:p>
        </p:txBody>
      </p:sp>
      <p:sp>
        <p:nvSpPr>
          <p:cNvPr id="51" name="橢圓 50"/>
          <p:cNvSpPr/>
          <p:nvPr/>
        </p:nvSpPr>
        <p:spPr>
          <a:xfrm rot="20147237" flipV="1">
            <a:off x="3999525" y="3162544"/>
            <a:ext cx="2252179" cy="89744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702195" y="544605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X</a:t>
            </a:r>
            <a:endParaRPr lang="zh-TW" altLang="en-US" i="1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2134252" y="53851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Y</a:t>
            </a:r>
            <a:endParaRPr lang="zh-TW" altLang="en-US" i="1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C032D1C-8A32-420D-899D-340F737B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C812E8-F680-4B6B-B134-7CFE60BF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0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What’s Cluster?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29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k-Means</a:t>
            </a:r>
            <a:r>
              <a:rPr lang="zh-TW" altLang="en-US"/>
              <a:t>分群結果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1203FC-DA15-4B28-BEC4-BFE2AEC23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932" y="1451361"/>
            <a:ext cx="10676467" cy="479386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600" dirty="0">
                <a:solidFill>
                  <a:srgbClr val="FF0000"/>
                </a:solidFill>
              </a:rPr>
              <a:t>紅</a:t>
            </a:r>
            <a:r>
              <a:rPr lang="zh-TW" altLang="en-US" sz="3600" dirty="0"/>
              <a:t>    </a:t>
            </a:r>
            <a:r>
              <a:rPr lang="zh-TW" altLang="en-US" sz="3600" dirty="0">
                <a:solidFill>
                  <a:srgbClr val="0070C0"/>
                </a:solidFill>
              </a:rPr>
              <a:t>藍</a:t>
            </a:r>
            <a:r>
              <a:rPr lang="zh-TW" altLang="en-US" sz="3600" dirty="0"/>
              <a:t>    </a:t>
            </a:r>
            <a:r>
              <a:rPr lang="zh-TW" altLang="en-US" sz="3600" dirty="0">
                <a:solidFill>
                  <a:srgbClr val="00B050"/>
                </a:solidFill>
              </a:rPr>
              <a:t>綠</a:t>
            </a:r>
            <a:r>
              <a:rPr lang="zh-TW" altLang="en-US" sz="3600" dirty="0"/>
              <a:t>    黑    為群集各自的中心點。</a:t>
            </a:r>
          </a:p>
          <a:p>
            <a:pPr marL="0" indent="0">
              <a:buNone/>
            </a:pPr>
            <a:endParaRPr lang="zh-TW" altLang="en-US" sz="36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47" b="17041"/>
          <a:stretch/>
        </p:blipFill>
        <p:spPr>
          <a:xfrm>
            <a:off x="2996920" y="2207594"/>
            <a:ext cx="4410656" cy="4125321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1522914" y="1626097"/>
            <a:ext cx="308345" cy="3083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2471628" y="1626096"/>
            <a:ext cx="308345" cy="3083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476157" y="1635665"/>
            <a:ext cx="308345" cy="3083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4401484" y="1636179"/>
            <a:ext cx="308345" cy="3083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2370C7-44EA-4C41-8C5D-21889543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A04FE7-2328-4008-81BC-A4202047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5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k-Means</a:t>
            </a:r>
            <a:r>
              <a:rPr lang="zh-TW" altLang="en-US"/>
              <a:t>分群結果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D5E192-14FE-4DE0-ADE1-B046A8E9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相同顏色的點為同一群組，共有</a:t>
            </a:r>
            <a:r>
              <a:rPr lang="en-US" altLang="zh-TW" dirty="0"/>
              <a:t>4</a:t>
            </a:r>
            <a:r>
              <a:rPr lang="zh-TW" altLang="en-US" dirty="0"/>
              <a:t>個群組。</a:t>
            </a:r>
            <a:endParaRPr lang="en-US" altLang="zh-TW" dirty="0"/>
          </a:p>
          <a:p>
            <a:r>
              <a:rPr lang="zh-TW" altLang="en-US" dirty="0"/>
              <a:t>距離相近的點被分在同一個群組。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14" y="2923244"/>
            <a:ext cx="4259886" cy="3321981"/>
          </a:xfrm>
          <a:prstGeom prst="rect">
            <a:avLst/>
          </a:prstGeom>
        </p:spPr>
      </p:pic>
      <p:sp>
        <p:nvSpPr>
          <p:cNvPr id="19" name="Content Placeholder 1"/>
          <p:cNvSpPr txBox="1">
            <a:spLocks/>
          </p:cNvSpPr>
          <p:nvPr/>
        </p:nvSpPr>
        <p:spPr>
          <a:xfrm>
            <a:off x="537883" y="2426036"/>
            <a:ext cx="9556377" cy="289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32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DAE7C90-4AD9-435B-86FC-A3356EDC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76E965-F6AE-491A-A53F-92EA71A8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73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39684" y="215496"/>
            <a:ext cx="10515600" cy="1325563"/>
          </a:xfrm>
        </p:spPr>
        <p:txBody>
          <a:bodyPr/>
          <a:lstStyle/>
          <a:p>
            <a:pPr algn="l"/>
            <a:r>
              <a:rPr lang="en-US" altLang="zh-TW" dirty="0"/>
              <a:t>K-Means and RFM (1/2)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55194"/>
              </p:ext>
            </p:extLst>
          </p:nvPr>
        </p:nvGraphicFramePr>
        <p:xfrm>
          <a:off x="979310" y="1822711"/>
          <a:ext cx="4647767" cy="232725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76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2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編號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姓名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性別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年齡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居住區域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男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Helen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Allen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男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Jenny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Sara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南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641344"/>
              </p:ext>
            </p:extLst>
          </p:nvPr>
        </p:nvGraphicFramePr>
        <p:xfrm>
          <a:off x="6683114" y="773308"/>
          <a:ext cx="4993073" cy="57607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85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8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交易編號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顧客編號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交易日期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交易金額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2016/07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2016/07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2016/09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2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2016/12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7809" marR="67809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99FEDC-A02E-47D0-AF5E-11FD44AE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5C284-4BA7-4187-9EE0-AE0AF463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03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K-Means and RFM (2/2)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32109"/>
              </p:ext>
            </p:extLst>
          </p:nvPr>
        </p:nvGraphicFramePr>
        <p:xfrm>
          <a:off x="1871392" y="1911254"/>
          <a:ext cx="8116670" cy="266074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59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1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5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0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02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顧客編號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年齡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居住區域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性別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</a:rPr>
                        <a:t>距上次消費時間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(R)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消費頻率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(F)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消費金額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(M)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男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男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南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</a:rPr>
                        <a:t>女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5D7062-9252-4FEC-962D-E21949EF8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C3280-891E-46A0-B463-92244AE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626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4294967295"/>
          </p:nvPr>
        </p:nvSpPr>
        <p:spPr>
          <a:xfrm>
            <a:off x="973015" y="1169256"/>
            <a:ext cx="5226050" cy="1585667"/>
          </a:xfrm>
        </p:spPr>
        <p:txBody>
          <a:bodyPr>
            <a:normAutofit/>
          </a:bodyPr>
          <a:lstStyle/>
          <a:p>
            <a:r>
              <a:rPr lang="en-US" altLang="zh-TW" dirty="0"/>
              <a:t>Get your hands dirty!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37" y="2044058"/>
            <a:ext cx="5039937" cy="5039937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8F3D81F-E60E-45D1-A8FB-DDE58130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F30FBA-B865-4DBB-9FC4-4BE5884D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672247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93" y="1922447"/>
            <a:ext cx="6030328" cy="4688808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6F6B6F20-2E1A-4291-9F14-A38E9D3A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4645"/>
            <a:ext cx="10972800" cy="1569897"/>
          </a:xfrm>
        </p:spPr>
        <p:txBody>
          <a:bodyPr/>
          <a:lstStyle/>
          <a:p>
            <a:r>
              <a:rPr lang="zh-TW" altLang="en-US" dirty="0"/>
              <a:t>啊</a:t>
            </a:r>
            <a:r>
              <a:rPr lang="en-US" altLang="zh-TW" dirty="0"/>
              <a:t>!!!! </a:t>
            </a:r>
            <a:r>
              <a:rPr lang="zh-TW" altLang="en-US" dirty="0"/>
              <a:t>資料咧</a:t>
            </a:r>
            <a:r>
              <a:rPr lang="en-US" altLang="zh-TW" dirty="0"/>
              <a:t>???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75CAA79-94CA-4533-8AF8-679057380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41B057-7922-4835-AC26-6A49BF24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9FFDEA-6615-4CE0-8132-DC706905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266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資料集（</a:t>
            </a:r>
            <a:r>
              <a:rPr lang="en-US" altLang="zh-TW"/>
              <a:t>Data set</a:t>
            </a:r>
            <a:r>
              <a:rPr lang="zh-TW" altLang="en-US"/>
              <a:t>）介紹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9BFB89-F658-4B8E-86C9-7BB9F6E0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501970" y="1699940"/>
            <a:ext cx="8305689" cy="4343076"/>
            <a:chOff x="2592160" y="140024"/>
            <a:chExt cx="8636695" cy="4343076"/>
          </a:xfrm>
        </p:grpSpPr>
        <p:pic>
          <p:nvPicPr>
            <p:cNvPr id="11" name="Content Placeholder 10">
              <a:hlinkClick r:id="rId2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160" y="140024"/>
              <a:ext cx="8636695" cy="4343076"/>
            </a:xfrm>
            <a:prstGeom prst="rect">
              <a:avLst/>
            </a:prstGeom>
          </p:spPr>
        </p:pic>
        <p:sp>
          <p:nvSpPr>
            <p:cNvPr id="12" name="標題 1"/>
            <p:cNvSpPr txBox="1">
              <a:spLocks/>
            </p:cNvSpPr>
            <p:nvPr/>
          </p:nvSpPr>
          <p:spPr>
            <a:xfrm>
              <a:off x="4241571" y="327076"/>
              <a:ext cx="5152175" cy="6246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kern="120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pPr algn="ctr"/>
              <a:r>
                <a:rPr lang="en-US" altLang="zh-TW" sz="4400" dirty="0">
                  <a:solidFill>
                    <a:srgbClr val="FFC801"/>
                  </a:solidFill>
                </a:rPr>
                <a:t>UCI</a:t>
              </a:r>
              <a:r>
                <a:rPr lang="zh-TW" altLang="en-US" sz="4400" dirty="0">
                  <a:solidFill>
                    <a:srgbClr val="FFC801"/>
                  </a:solidFill>
                </a:rPr>
                <a:t>機器學習庫</a:t>
              </a:r>
            </a:p>
          </p:txBody>
        </p:sp>
      </p:grpSp>
      <p:sp>
        <p:nvSpPr>
          <p:cNvPr id="13" name="Rectangle 8"/>
          <p:cNvSpPr/>
          <p:nvPr/>
        </p:nvSpPr>
        <p:spPr>
          <a:xfrm>
            <a:off x="1501970" y="6076179"/>
            <a:ext cx="7664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http://archive.ics.uci.edu/ml/index.html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009" y="382714"/>
            <a:ext cx="1317227" cy="131722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7D1D1-2E40-486F-AEAE-C513D204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98647E5-9642-47AB-BF56-28CD659B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492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Kaggle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7758" t="7619" r="18353" b="4285"/>
          <a:stretch/>
        </p:blipFill>
        <p:spPr>
          <a:xfrm>
            <a:off x="2721429" y="1323782"/>
            <a:ext cx="6411685" cy="55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15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訓練資料、測試資料</a:t>
            </a:r>
            <a:endParaRPr lang="en-US" altLang="zh-TW" dirty="0"/>
          </a:p>
        </p:txBody>
      </p:sp>
      <p:graphicFrame>
        <p:nvGraphicFramePr>
          <p:cNvPr id="101" name="Chart 5"/>
          <p:cNvGraphicFramePr/>
          <p:nvPr>
            <p:extLst>
              <p:ext uri="{D42A27DB-BD31-4B8C-83A1-F6EECF244321}">
                <p14:modId xmlns:p14="http://schemas.microsoft.com/office/powerpoint/2010/main" val="3891734718"/>
              </p:ext>
            </p:extLst>
          </p:nvPr>
        </p:nvGraphicFramePr>
        <p:xfrm>
          <a:off x="2603782" y="1451361"/>
          <a:ext cx="6932612" cy="4621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" name="Rectangle 6"/>
          <p:cNvSpPr/>
          <p:nvPr/>
        </p:nvSpPr>
        <p:spPr>
          <a:xfrm>
            <a:off x="3221613" y="5602434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參考來源：關乎經驗</a:t>
            </a:r>
            <a:r>
              <a:rPr lang="en-US" altLang="zh-TW" baseline="300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</a:t>
            </a:r>
          </a:p>
        </p:txBody>
      </p:sp>
      <p:pic>
        <p:nvPicPr>
          <p:cNvPr id="103" name="圖片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32" y="2833954"/>
            <a:ext cx="1910263" cy="1934444"/>
          </a:xfrm>
          <a:prstGeom prst="rect">
            <a:avLst/>
          </a:prstGeom>
        </p:spPr>
      </p:pic>
      <p:pic>
        <p:nvPicPr>
          <p:cNvPr id="104" name="圖片 1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91" y="2080894"/>
            <a:ext cx="1899385" cy="150612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CDC9E-97F3-4A03-8484-D1868E39E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165992-1964-4D4A-9C1C-89F617E9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114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74F2F24-3E77-4191-A482-85FC225D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</a:t>
            </a:r>
            <a:r>
              <a:rPr lang="en-US" altLang="zh-TW" dirty="0"/>
              <a:t>(Data set)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1266093" y="1559170"/>
            <a:ext cx="5384800" cy="37004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資料集是</a:t>
            </a:r>
            <a:r>
              <a:rPr lang="en-US" altLang="zh-TW" dirty="0" err="1"/>
              <a:t>xls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使用</a:t>
            </a:r>
            <a:r>
              <a:rPr lang="en-US" altLang="zh-TW" dirty="0"/>
              <a:t>Excel</a:t>
            </a:r>
            <a:r>
              <a:rPr lang="zh-TW" altLang="en-US" dirty="0"/>
              <a:t>開啟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轉存為</a:t>
            </a:r>
            <a:r>
              <a:rPr lang="en-US" altLang="zh-TW" dirty="0"/>
              <a:t>csv</a:t>
            </a:r>
            <a:r>
              <a:rPr lang="zh-TW" altLang="en-US" dirty="0"/>
              <a:t>檔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用資料探勘分析軟體（</a:t>
            </a:r>
            <a:r>
              <a:rPr lang="en-US" altLang="zh-TW" dirty="0"/>
              <a:t>Weka</a:t>
            </a:r>
            <a:r>
              <a:rPr lang="zh-TW" altLang="en-US" dirty="0"/>
              <a:t>）來開啟。</a:t>
            </a:r>
            <a:endParaRPr lang="en-US" altLang="zh-TW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278856"/>
            <a:ext cx="1019175" cy="1276350"/>
          </a:xfr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841829" y="841831"/>
            <a:ext cx="10511971" cy="848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+mj-cs"/>
              </a:defRPr>
            </a:lvl1pPr>
          </a:lstStyle>
          <a:p>
            <a:endParaRPr lang="zh-TW" altLang="en-US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03590376-BCAD-4E96-83F9-F887C25B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3D540567-9AC3-40BC-8008-271D0790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5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單箭頭接點 8"/>
          <p:cNvCxnSpPr/>
          <p:nvPr/>
        </p:nvCxnSpPr>
        <p:spPr>
          <a:xfrm>
            <a:off x="1944465" y="4926558"/>
            <a:ext cx="5562600" cy="0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4057495" y="4953223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Color </a:t>
            </a:r>
            <a:endParaRPr lang="zh-TW" altLang="en-US" sz="3200" b="1" dirty="0"/>
          </a:p>
        </p:txBody>
      </p:sp>
      <p:grpSp>
        <p:nvGrpSpPr>
          <p:cNvPr id="2" name="群組 1"/>
          <p:cNvGrpSpPr/>
          <p:nvPr/>
        </p:nvGrpSpPr>
        <p:grpSpPr>
          <a:xfrm>
            <a:off x="2606247" y="2414340"/>
            <a:ext cx="1890369" cy="2131557"/>
            <a:chOff x="2749173" y="2069649"/>
            <a:chExt cx="1890369" cy="2131557"/>
          </a:xfrm>
        </p:grpSpPr>
        <p:sp>
          <p:nvSpPr>
            <p:cNvPr id="15" name="橢圓 14"/>
            <p:cNvSpPr/>
            <p:nvPr/>
          </p:nvSpPr>
          <p:spPr>
            <a:xfrm>
              <a:off x="2749174" y="249344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3301624" y="244581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3101599" y="269346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2849186" y="2841104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2749173" y="3298304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279548" y="307905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3531960" y="2655193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3001586" y="307905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2953961" y="3431481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3567034" y="324080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3670518" y="3340819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3622893" y="292665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3367009" y="2778670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4439517" y="2979043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4439517" y="359645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3870543" y="4001181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3279548" y="332106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3216789" y="3515279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>
              <a:off x="3984843" y="274858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3937218" y="238057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3116776" y="3807930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3837205" y="364942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4137243" y="3179068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4235885" y="2069649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/>
            <p:cNvSpPr/>
            <p:nvPr/>
          </p:nvSpPr>
          <p:spPr>
            <a:xfrm>
              <a:off x="3582052" y="2135732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725765" y="2224987"/>
            <a:ext cx="1967251" cy="2038238"/>
            <a:chOff x="4725766" y="1911221"/>
            <a:chExt cx="1967250" cy="2038238"/>
          </a:xfrm>
        </p:grpSpPr>
        <p:sp>
          <p:nvSpPr>
            <p:cNvPr id="42" name="橢圓 41"/>
            <p:cNvSpPr/>
            <p:nvPr/>
          </p:nvSpPr>
          <p:spPr>
            <a:xfrm>
              <a:off x="5235697" y="228056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5635747" y="2135732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5973883" y="2159544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5535734" y="244001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5692895" y="2696661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5792907" y="326570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5624870" y="324916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6207242" y="235956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5892920" y="253101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6202476" y="2600363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6273920" y="2828788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6492991" y="354941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5091470" y="2882692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5875579" y="3649422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5535733" y="354940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>
              <a:off x="6173908" y="3749434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>
            <a:xfrm>
              <a:off x="5180250" y="2596648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/>
            <p:cNvSpPr/>
            <p:nvPr/>
          </p:nvSpPr>
          <p:spPr>
            <a:xfrm>
              <a:off x="6180373" y="325569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/>
            <p:cNvSpPr/>
            <p:nvPr/>
          </p:nvSpPr>
          <p:spPr>
            <a:xfrm>
              <a:off x="4980225" y="360790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/>
            <p:cNvSpPr/>
            <p:nvPr/>
          </p:nvSpPr>
          <p:spPr>
            <a:xfrm>
              <a:off x="5435722" y="2011234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4977170" y="1911221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4780557" y="232769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5424845" y="2999876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4725766" y="329126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標題 5">
            <a:extLst>
              <a:ext uri="{FF2B5EF4-FFF2-40B4-BE49-F238E27FC236}">
                <a16:creationId xmlns:a16="http://schemas.microsoft.com/office/drawing/2014/main" id="{9E3EA1DB-F0B1-4EF8-90A0-2BF50557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of Cluster with Color 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09953D-650D-4B76-BAAF-67E7121A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E44975-7097-4F0B-968C-F1F2EDD7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43871" y="3122522"/>
            <a:ext cx="4087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可以分成幾群呢</a:t>
            </a:r>
            <a:r>
              <a:rPr lang="en-US" altLang="zh-TW" sz="4000" b="1" dirty="0"/>
              <a:t>?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2540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54922" y="1451361"/>
            <a:ext cx="8827477" cy="4793864"/>
          </a:xfrm>
        </p:spPr>
        <p:txBody>
          <a:bodyPr/>
          <a:lstStyle/>
          <a:p>
            <a:r>
              <a:rPr lang="zh-TW" altLang="en-US" dirty="0"/>
              <a:t>集群分析</a:t>
            </a:r>
            <a:endParaRPr lang="en-US" altLang="zh-TW" dirty="0"/>
          </a:p>
          <a:p>
            <a:r>
              <a:rPr lang="zh-TW" altLang="en-US" dirty="0"/>
              <a:t>集群分析的應用</a:t>
            </a:r>
            <a:endParaRPr lang="en-US" altLang="zh-TW" dirty="0"/>
          </a:p>
          <a:p>
            <a:r>
              <a:rPr lang="en-US" altLang="zh-TW" dirty="0"/>
              <a:t>K-means</a:t>
            </a:r>
          </a:p>
          <a:p>
            <a:r>
              <a:rPr lang="en-US" altLang="zh-TW" dirty="0"/>
              <a:t>R</a:t>
            </a:r>
            <a:r>
              <a:rPr lang="zh-TW" altLang="en-US" dirty="0"/>
              <a:t>與</a:t>
            </a:r>
            <a:r>
              <a:rPr lang="en-US" altLang="zh-TW" dirty="0"/>
              <a:t>Weka</a:t>
            </a:r>
            <a:r>
              <a:rPr lang="zh-TW" altLang="en-US" dirty="0"/>
              <a:t>的操作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E10CC1-F7BD-46D7-8686-A335C3DF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CE0C8BD-C638-4FB2-B592-404FD4F0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1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單箭頭接點 8"/>
          <p:cNvCxnSpPr/>
          <p:nvPr/>
        </p:nvCxnSpPr>
        <p:spPr>
          <a:xfrm>
            <a:off x="2068164" y="5564538"/>
            <a:ext cx="5385231" cy="0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2074639" y="1783050"/>
            <a:ext cx="0" cy="3781493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文字方塊 89"/>
          <p:cNvSpPr txBox="1"/>
          <p:nvPr/>
        </p:nvSpPr>
        <p:spPr>
          <a:xfrm>
            <a:off x="7540931" y="532436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Color </a:t>
            </a:r>
            <a:endParaRPr lang="zh-TW" altLang="en-US" sz="3200" b="1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790874" y="1967385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Shape</a:t>
            </a:r>
            <a:endParaRPr lang="zh-TW" altLang="en-US" sz="3200" b="1" dirty="0"/>
          </a:p>
        </p:txBody>
      </p:sp>
      <p:cxnSp>
        <p:nvCxnSpPr>
          <p:cNvPr id="92" name="直線單箭頭接點 91"/>
          <p:cNvCxnSpPr/>
          <p:nvPr/>
        </p:nvCxnSpPr>
        <p:spPr>
          <a:xfrm>
            <a:off x="2220565" y="3648290"/>
            <a:ext cx="5132731" cy="0"/>
          </a:xfrm>
          <a:prstGeom prst="straightConnector1">
            <a:avLst/>
          </a:prstGeom>
          <a:ln w="25400">
            <a:prstDash val="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4683399" y="1867747"/>
            <a:ext cx="0" cy="3644159"/>
          </a:xfrm>
          <a:prstGeom prst="straightConnector1">
            <a:avLst/>
          </a:prstGeom>
          <a:ln w="25400">
            <a:prstDash val="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等腰三角形 93"/>
          <p:cNvSpPr/>
          <p:nvPr/>
        </p:nvSpPr>
        <p:spPr>
          <a:xfrm flipH="1">
            <a:off x="1147629" y="2948046"/>
            <a:ext cx="407623" cy="351399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1160585" y="4482096"/>
            <a:ext cx="381711" cy="381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文字方塊 96"/>
          <p:cNvSpPr txBox="1"/>
          <p:nvPr/>
        </p:nvSpPr>
        <p:spPr>
          <a:xfrm>
            <a:off x="2877346" y="5616751"/>
            <a:ext cx="83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3300"/>
                </a:solidFill>
              </a:rPr>
              <a:t>Red</a:t>
            </a:r>
            <a:endParaRPr lang="zh-TW" altLang="en-US" sz="3200" b="1" dirty="0">
              <a:solidFill>
                <a:srgbClr val="FF3300"/>
              </a:solidFill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5732434" y="5616749"/>
            <a:ext cx="942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0066FF"/>
                </a:solidFill>
              </a:rPr>
              <a:t>Blue</a:t>
            </a:r>
            <a:endParaRPr lang="zh-TW" altLang="en-US" sz="3200" b="1" dirty="0">
              <a:solidFill>
                <a:srgbClr val="0066FF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807589" y="3517206"/>
            <a:ext cx="1517651" cy="1599373"/>
            <a:chOff x="2807586" y="3517206"/>
            <a:chExt cx="1517651" cy="1599373"/>
          </a:xfrm>
        </p:grpSpPr>
        <p:sp>
          <p:nvSpPr>
            <p:cNvPr id="62" name="橢圓 61"/>
            <p:cNvSpPr/>
            <p:nvPr/>
          </p:nvSpPr>
          <p:spPr>
            <a:xfrm rot="20370433" flipV="1">
              <a:off x="3620235" y="4916554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 rot="20370433" flipV="1">
              <a:off x="3479821" y="444563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 rot="20370433" flipV="1">
              <a:off x="3231531" y="416219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 rot="20370433" flipV="1">
              <a:off x="3041825" y="384506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 rot="20370433" flipV="1">
              <a:off x="3862800" y="4409270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 rot="20370433" flipV="1">
              <a:off x="3680215" y="420641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 rot="20370433" flipV="1">
              <a:off x="3955631" y="4154323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 rot="20370433" flipV="1">
              <a:off x="3812237" y="3770668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 rot="20370433" flipV="1">
              <a:off x="4125212" y="351720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 rot="20370433" flipV="1">
              <a:off x="3519984" y="3954531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 rot="20370433" flipV="1">
              <a:off x="3332444" y="3711223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 rot="20370433" flipV="1">
              <a:off x="4125212" y="384506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 rot="20370433" flipV="1">
              <a:off x="3812237" y="4512017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 rot="20370433" flipV="1">
              <a:off x="3442867" y="3634375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 rot="20370433" flipV="1">
              <a:off x="2807586" y="4316454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 rot="20370433" flipV="1">
              <a:off x="3235190" y="4740726"/>
              <a:ext cx="200025" cy="200025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2861741" y="1890466"/>
            <a:ext cx="1900544" cy="1502216"/>
            <a:chOff x="2861741" y="1890466"/>
            <a:chExt cx="1900544" cy="1502216"/>
          </a:xfrm>
        </p:grpSpPr>
        <p:sp>
          <p:nvSpPr>
            <p:cNvPr id="55" name="等腰三角形 54"/>
            <p:cNvSpPr/>
            <p:nvPr/>
          </p:nvSpPr>
          <p:spPr>
            <a:xfrm>
              <a:off x="3199815" y="2003082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等腰三角形 55"/>
            <p:cNvSpPr/>
            <p:nvPr/>
          </p:nvSpPr>
          <p:spPr>
            <a:xfrm>
              <a:off x="3233151" y="2489697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等腰三角形 56"/>
            <p:cNvSpPr/>
            <p:nvPr/>
          </p:nvSpPr>
          <p:spPr>
            <a:xfrm>
              <a:off x="3595078" y="2386609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等腰三角形 57"/>
            <p:cNvSpPr/>
            <p:nvPr/>
          </p:nvSpPr>
          <p:spPr>
            <a:xfrm>
              <a:off x="3090256" y="2855308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等腰三角形 58"/>
            <p:cNvSpPr/>
            <p:nvPr/>
          </p:nvSpPr>
          <p:spPr>
            <a:xfrm>
              <a:off x="3042673" y="3213839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等腰三角形 59"/>
            <p:cNvSpPr/>
            <p:nvPr/>
          </p:nvSpPr>
          <p:spPr>
            <a:xfrm>
              <a:off x="3452249" y="2949611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/>
            <p:cNvSpPr/>
            <p:nvPr/>
          </p:nvSpPr>
          <p:spPr>
            <a:xfrm>
              <a:off x="3943689" y="2618023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等腰三角形 72"/>
            <p:cNvSpPr/>
            <p:nvPr/>
          </p:nvSpPr>
          <p:spPr>
            <a:xfrm>
              <a:off x="3506320" y="2645673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等腰三角形 73"/>
            <p:cNvSpPr/>
            <p:nvPr/>
          </p:nvSpPr>
          <p:spPr>
            <a:xfrm>
              <a:off x="3772910" y="3005575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等腰三角形 74"/>
            <p:cNvSpPr/>
            <p:nvPr/>
          </p:nvSpPr>
          <p:spPr>
            <a:xfrm>
              <a:off x="4347578" y="2080062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等腰三角形 75"/>
            <p:cNvSpPr/>
            <p:nvPr/>
          </p:nvSpPr>
          <p:spPr>
            <a:xfrm>
              <a:off x="3353896" y="3236706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等腰三角形 103"/>
            <p:cNvSpPr/>
            <p:nvPr/>
          </p:nvSpPr>
          <p:spPr>
            <a:xfrm>
              <a:off x="4191434" y="2914141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等腰三角形 104"/>
            <p:cNvSpPr/>
            <p:nvPr/>
          </p:nvSpPr>
          <p:spPr>
            <a:xfrm>
              <a:off x="4428953" y="2401096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等腰三角形 105"/>
            <p:cNvSpPr/>
            <p:nvPr/>
          </p:nvSpPr>
          <p:spPr>
            <a:xfrm>
              <a:off x="4581353" y="2553496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等腰三角形 106"/>
            <p:cNvSpPr/>
            <p:nvPr/>
          </p:nvSpPr>
          <p:spPr>
            <a:xfrm>
              <a:off x="4110140" y="2211794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等腰三角形 107"/>
            <p:cNvSpPr/>
            <p:nvPr/>
          </p:nvSpPr>
          <p:spPr>
            <a:xfrm>
              <a:off x="3708612" y="2345182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等腰三角形 108"/>
            <p:cNvSpPr/>
            <p:nvPr/>
          </p:nvSpPr>
          <p:spPr>
            <a:xfrm>
              <a:off x="2861741" y="2143971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等腰三角形 109"/>
            <p:cNvSpPr/>
            <p:nvPr/>
          </p:nvSpPr>
          <p:spPr>
            <a:xfrm>
              <a:off x="3561064" y="2035280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等腰三角形 110"/>
            <p:cNvSpPr/>
            <p:nvPr/>
          </p:nvSpPr>
          <p:spPr>
            <a:xfrm>
              <a:off x="3836480" y="1890466"/>
              <a:ext cx="180932" cy="155976"/>
            </a:xfrm>
            <a:prstGeom prst="triangle">
              <a:avLst/>
            </a:prstGeom>
            <a:solidFill>
              <a:srgbClr val="FF3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4745024" y="1840358"/>
            <a:ext cx="1744817" cy="1512354"/>
            <a:chOff x="4745020" y="1840358"/>
            <a:chExt cx="1744817" cy="1512354"/>
          </a:xfrm>
        </p:grpSpPr>
        <p:sp>
          <p:nvSpPr>
            <p:cNvPr id="80" name="等腰三角形 79"/>
            <p:cNvSpPr/>
            <p:nvPr/>
          </p:nvSpPr>
          <p:spPr>
            <a:xfrm>
              <a:off x="4935498" y="2048265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等腰三角形 80"/>
            <p:cNvSpPr/>
            <p:nvPr/>
          </p:nvSpPr>
          <p:spPr>
            <a:xfrm>
              <a:off x="5297425" y="1945177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等腰三角形 81"/>
            <p:cNvSpPr/>
            <p:nvPr/>
          </p:nvSpPr>
          <p:spPr>
            <a:xfrm>
              <a:off x="4792603" y="2413876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等腰三角形 82"/>
            <p:cNvSpPr/>
            <p:nvPr/>
          </p:nvSpPr>
          <p:spPr>
            <a:xfrm>
              <a:off x="4745020" y="2772407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等腰三角形 84"/>
            <p:cNvSpPr/>
            <p:nvPr/>
          </p:nvSpPr>
          <p:spPr>
            <a:xfrm>
              <a:off x="5154596" y="2508179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等腰三角形 85"/>
            <p:cNvSpPr/>
            <p:nvPr/>
          </p:nvSpPr>
          <p:spPr>
            <a:xfrm>
              <a:off x="5487928" y="2176591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等腰三角形 86"/>
            <p:cNvSpPr/>
            <p:nvPr/>
          </p:nvSpPr>
          <p:spPr>
            <a:xfrm>
              <a:off x="5208667" y="2204241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等腰三角形 87"/>
            <p:cNvSpPr/>
            <p:nvPr/>
          </p:nvSpPr>
          <p:spPr>
            <a:xfrm>
              <a:off x="5475257" y="2564143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等腰三角形 88"/>
            <p:cNvSpPr/>
            <p:nvPr/>
          </p:nvSpPr>
          <p:spPr>
            <a:xfrm>
              <a:off x="5056243" y="2795274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等腰三角形 78"/>
            <p:cNvSpPr/>
            <p:nvPr/>
          </p:nvSpPr>
          <p:spPr>
            <a:xfrm>
              <a:off x="5977022" y="2957691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等腰三角形 111"/>
            <p:cNvSpPr/>
            <p:nvPr/>
          </p:nvSpPr>
          <p:spPr>
            <a:xfrm>
              <a:off x="5777103" y="250115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等腰三角形 112"/>
            <p:cNvSpPr/>
            <p:nvPr/>
          </p:nvSpPr>
          <p:spPr>
            <a:xfrm>
              <a:off x="5122482" y="3196736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等腰三角形 113"/>
            <p:cNvSpPr/>
            <p:nvPr/>
          </p:nvSpPr>
          <p:spPr>
            <a:xfrm>
              <a:off x="5468505" y="2692543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等腰三角形 114"/>
            <p:cNvSpPr/>
            <p:nvPr/>
          </p:nvSpPr>
          <p:spPr>
            <a:xfrm>
              <a:off x="5620905" y="2844943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等腰三角形 115"/>
            <p:cNvSpPr/>
            <p:nvPr/>
          </p:nvSpPr>
          <p:spPr>
            <a:xfrm>
              <a:off x="5365910" y="315871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等腰三角形 116"/>
            <p:cNvSpPr/>
            <p:nvPr/>
          </p:nvSpPr>
          <p:spPr>
            <a:xfrm>
              <a:off x="6156505" y="211326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等腰三角形 117"/>
            <p:cNvSpPr/>
            <p:nvPr/>
          </p:nvSpPr>
          <p:spPr>
            <a:xfrm>
              <a:off x="6308905" y="226566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等腰三角形 118"/>
            <p:cNvSpPr/>
            <p:nvPr/>
          </p:nvSpPr>
          <p:spPr>
            <a:xfrm>
              <a:off x="5578394" y="2211794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等腰三角形 119"/>
            <p:cNvSpPr/>
            <p:nvPr/>
          </p:nvSpPr>
          <p:spPr>
            <a:xfrm>
              <a:off x="5867569" y="1840358"/>
              <a:ext cx="180932" cy="155976"/>
            </a:xfrm>
            <a:prstGeom prst="triangl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808656" y="3682538"/>
            <a:ext cx="2181237" cy="1330002"/>
            <a:chOff x="4808655" y="3682538"/>
            <a:chExt cx="2181237" cy="1330002"/>
          </a:xfrm>
        </p:grpSpPr>
        <p:sp>
          <p:nvSpPr>
            <p:cNvPr id="42" name="橢圓 41"/>
            <p:cNvSpPr/>
            <p:nvPr/>
          </p:nvSpPr>
          <p:spPr>
            <a:xfrm>
              <a:off x="4808655" y="369189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5446830" y="3682538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5784966" y="370635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5346817" y="3986816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5503978" y="4243467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5603990" y="481251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5884978" y="4443492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6018325" y="390637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5704003" y="4077825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6013559" y="4147169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6085003" y="4375594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4862741" y="4373401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489837" y="3782550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6789867" y="4006387"/>
              <a:ext cx="200025" cy="200025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9B9345E-1BD1-4E36-9933-C330719A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of Cluster with Color and Shape 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7B0EBD-CC96-4512-A36F-8F998C16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DA0366-8C51-49D1-89AB-369197F4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95" name="文字方塊 94"/>
          <p:cNvSpPr txBox="1"/>
          <p:nvPr/>
        </p:nvSpPr>
        <p:spPr>
          <a:xfrm>
            <a:off x="7052956" y="2035280"/>
            <a:ext cx="51139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可以分成幾群呢</a:t>
            </a:r>
            <a:r>
              <a:rPr lang="en-US" altLang="zh-TW" sz="4000" b="1" dirty="0"/>
              <a:t>?</a:t>
            </a:r>
          </a:p>
          <a:p>
            <a:r>
              <a:rPr lang="zh-TW" altLang="en-US" sz="4000" b="1" dirty="0">
                <a:solidFill>
                  <a:srgbClr val="FF0000"/>
                </a:solidFill>
              </a:rPr>
              <a:t>依那些屬性去區分呢</a:t>
            </a:r>
            <a:r>
              <a:rPr lang="en-US" altLang="zh-TW" sz="4000" b="1" dirty="0">
                <a:solidFill>
                  <a:srgbClr val="FF0000"/>
                </a:solidFill>
              </a:rPr>
              <a:t>?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655967" y="1765733"/>
            <a:ext cx="6350688" cy="4314671"/>
            <a:chOff x="1649191" y="1929138"/>
            <a:chExt cx="5594598" cy="3800981"/>
          </a:xfrm>
        </p:grpSpPr>
        <p:cxnSp>
          <p:nvCxnSpPr>
            <p:cNvPr id="94" name="直線單箭頭接點 93"/>
            <p:cNvCxnSpPr/>
            <p:nvPr/>
          </p:nvCxnSpPr>
          <p:spPr>
            <a:xfrm flipV="1">
              <a:off x="3875235" y="2088397"/>
              <a:ext cx="0" cy="219075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rot="5400000" flipV="1">
              <a:off x="4970611" y="3174249"/>
              <a:ext cx="0" cy="219075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/>
            <p:nvPr/>
          </p:nvCxnSpPr>
          <p:spPr>
            <a:xfrm flipH="1">
              <a:off x="2568603" y="4269624"/>
              <a:ext cx="1306633" cy="123773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4" name="群組 113"/>
            <p:cNvGrpSpPr/>
            <p:nvPr/>
          </p:nvGrpSpPr>
          <p:grpSpPr>
            <a:xfrm>
              <a:off x="2976702" y="2641243"/>
              <a:ext cx="1109819" cy="1251418"/>
              <a:chOff x="2749173" y="2069649"/>
              <a:chExt cx="1890369" cy="2131557"/>
            </a:xfrm>
          </p:grpSpPr>
          <p:sp>
            <p:nvSpPr>
              <p:cNvPr id="116" name="橢圓 115"/>
              <p:cNvSpPr/>
              <p:nvPr/>
            </p:nvSpPr>
            <p:spPr>
              <a:xfrm>
                <a:off x="2749174" y="249344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橢圓 126"/>
              <p:cNvSpPr/>
              <p:nvPr/>
            </p:nvSpPr>
            <p:spPr>
              <a:xfrm>
                <a:off x="3301624" y="244581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" name="橢圓 127"/>
              <p:cNvSpPr/>
              <p:nvPr/>
            </p:nvSpPr>
            <p:spPr>
              <a:xfrm>
                <a:off x="3101599" y="269346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橢圓 129"/>
              <p:cNvSpPr/>
              <p:nvPr/>
            </p:nvSpPr>
            <p:spPr>
              <a:xfrm>
                <a:off x="2849186" y="2841104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2" name="橢圓 131"/>
              <p:cNvSpPr/>
              <p:nvPr/>
            </p:nvSpPr>
            <p:spPr>
              <a:xfrm>
                <a:off x="2749173" y="3298304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6" name="橢圓 135"/>
              <p:cNvSpPr/>
              <p:nvPr/>
            </p:nvSpPr>
            <p:spPr>
              <a:xfrm>
                <a:off x="3279548" y="3079056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橢圓 136"/>
              <p:cNvSpPr/>
              <p:nvPr/>
            </p:nvSpPr>
            <p:spPr>
              <a:xfrm>
                <a:off x="3531960" y="2655193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橢圓 137"/>
              <p:cNvSpPr/>
              <p:nvPr/>
            </p:nvSpPr>
            <p:spPr>
              <a:xfrm>
                <a:off x="3001586" y="3079056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橢圓 138"/>
              <p:cNvSpPr/>
              <p:nvPr/>
            </p:nvSpPr>
            <p:spPr>
              <a:xfrm>
                <a:off x="2953961" y="3431481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0" name="橢圓 139"/>
              <p:cNvSpPr/>
              <p:nvPr/>
            </p:nvSpPr>
            <p:spPr>
              <a:xfrm>
                <a:off x="3567034" y="324080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橢圓 140"/>
              <p:cNvSpPr/>
              <p:nvPr/>
            </p:nvSpPr>
            <p:spPr>
              <a:xfrm>
                <a:off x="3670518" y="3340819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2" name="橢圓 141"/>
              <p:cNvSpPr/>
              <p:nvPr/>
            </p:nvSpPr>
            <p:spPr>
              <a:xfrm>
                <a:off x="3622893" y="2926655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3" name="橢圓 142"/>
              <p:cNvSpPr/>
              <p:nvPr/>
            </p:nvSpPr>
            <p:spPr>
              <a:xfrm>
                <a:off x="3367009" y="2778670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橢圓 143"/>
              <p:cNvSpPr/>
              <p:nvPr/>
            </p:nvSpPr>
            <p:spPr>
              <a:xfrm>
                <a:off x="4439517" y="2979043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5" name="橢圓 144"/>
              <p:cNvSpPr/>
              <p:nvPr/>
            </p:nvSpPr>
            <p:spPr>
              <a:xfrm>
                <a:off x="4439517" y="359645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6" name="橢圓 145"/>
              <p:cNvSpPr/>
              <p:nvPr/>
            </p:nvSpPr>
            <p:spPr>
              <a:xfrm>
                <a:off x="3870543" y="4001181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7" name="橢圓 146"/>
              <p:cNvSpPr/>
              <p:nvPr/>
            </p:nvSpPr>
            <p:spPr>
              <a:xfrm>
                <a:off x="3279548" y="332106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橢圓 147"/>
              <p:cNvSpPr/>
              <p:nvPr/>
            </p:nvSpPr>
            <p:spPr>
              <a:xfrm>
                <a:off x="3216789" y="3515279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橢圓 148"/>
              <p:cNvSpPr/>
              <p:nvPr/>
            </p:nvSpPr>
            <p:spPr>
              <a:xfrm>
                <a:off x="3984843" y="274858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橢圓 149"/>
              <p:cNvSpPr/>
              <p:nvPr/>
            </p:nvSpPr>
            <p:spPr>
              <a:xfrm>
                <a:off x="3937218" y="2380577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橢圓 150"/>
              <p:cNvSpPr/>
              <p:nvPr/>
            </p:nvSpPr>
            <p:spPr>
              <a:xfrm>
                <a:off x="3116776" y="3807930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2" name="橢圓 151"/>
              <p:cNvSpPr/>
              <p:nvPr/>
            </p:nvSpPr>
            <p:spPr>
              <a:xfrm>
                <a:off x="3837205" y="364942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橢圓 152"/>
              <p:cNvSpPr/>
              <p:nvPr/>
            </p:nvSpPr>
            <p:spPr>
              <a:xfrm>
                <a:off x="4137243" y="3179068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橢圓 153"/>
              <p:cNvSpPr/>
              <p:nvPr/>
            </p:nvSpPr>
            <p:spPr>
              <a:xfrm>
                <a:off x="4235885" y="2069649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5" name="橢圓 154"/>
              <p:cNvSpPr/>
              <p:nvPr/>
            </p:nvSpPr>
            <p:spPr>
              <a:xfrm>
                <a:off x="3582052" y="2135732"/>
                <a:ext cx="200025" cy="200025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6" name="文字方塊 155"/>
            <p:cNvSpPr txBox="1"/>
            <p:nvPr/>
          </p:nvSpPr>
          <p:spPr>
            <a:xfrm>
              <a:off x="2514351" y="1929138"/>
              <a:ext cx="1080581" cy="515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200" b="1" dirty="0"/>
                <a:t>Shape</a:t>
              </a:r>
              <a:endParaRPr lang="zh-TW" altLang="en-US" sz="3200" b="1" dirty="0"/>
            </a:p>
          </p:txBody>
        </p:sp>
        <p:sp>
          <p:nvSpPr>
            <p:cNvPr id="157" name="文字方塊 156"/>
            <p:cNvSpPr txBox="1"/>
            <p:nvPr/>
          </p:nvSpPr>
          <p:spPr>
            <a:xfrm>
              <a:off x="6199924" y="4012449"/>
              <a:ext cx="1043865" cy="515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200" b="1" dirty="0"/>
                <a:t>Color </a:t>
              </a:r>
              <a:endParaRPr lang="zh-TW" altLang="en-US" sz="3200" b="1" dirty="0"/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1649191" y="5214965"/>
              <a:ext cx="742003" cy="515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200" b="1" dirty="0"/>
                <a:t>Size</a:t>
              </a:r>
              <a:endParaRPr lang="zh-TW" altLang="en-US" sz="3200" b="1" dirty="0"/>
            </a:p>
          </p:txBody>
        </p:sp>
        <p:grpSp>
          <p:nvGrpSpPr>
            <p:cNvPr id="161" name="群組 160"/>
            <p:cNvGrpSpPr/>
            <p:nvPr/>
          </p:nvGrpSpPr>
          <p:grpSpPr>
            <a:xfrm>
              <a:off x="3089665" y="4304836"/>
              <a:ext cx="1262880" cy="998198"/>
              <a:chOff x="2861741" y="1890466"/>
              <a:chExt cx="1900544" cy="1502216"/>
            </a:xfrm>
          </p:grpSpPr>
          <p:sp>
            <p:nvSpPr>
              <p:cNvPr id="162" name="等腰三角形 161"/>
              <p:cNvSpPr/>
              <p:nvPr/>
            </p:nvSpPr>
            <p:spPr>
              <a:xfrm>
                <a:off x="3199815" y="2003082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等腰三角形 162"/>
              <p:cNvSpPr/>
              <p:nvPr/>
            </p:nvSpPr>
            <p:spPr>
              <a:xfrm>
                <a:off x="3233151" y="2489697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等腰三角形 163"/>
              <p:cNvSpPr/>
              <p:nvPr/>
            </p:nvSpPr>
            <p:spPr>
              <a:xfrm>
                <a:off x="3595078" y="2386609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5" name="等腰三角形 164"/>
              <p:cNvSpPr/>
              <p:nvPr/>
            </p:nvSpPr>
            <p:spPr>
              <a:xfrm>
                <a:off x="3090256" y="2855308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6" name="等腰三角形 165"/>
              <p:cNvSpPr/>
              <p:nvPr/>
            </p:nvSpPr>
            <p:spPr>
              <a:xfrm>
                <a:off x="3042673" y="3213839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7" name="等腰三角形 166"/>
              <p:cNvSpPr/>
              <p:nvPr/>
            </p:nvSpPr>
            <p:spPr>
              <a:xfrm>
                <a:off x="3452249" y="2949611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8" name="等腰三角形 167"/>
              <p:cNvSpPr/>
              <p:nvPr/>
            </p:nvSpPr>
            <p:spPr>
              <a:xfrm>
                <a:off x="3943689" y="2618023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9" name="等腰三角形 168"/>
              <p:cNvSpPr/>
              <p:nvPr/>
            </p:nvSpPr>
            <p:spPr>
              <a:xfrm>
                <a:off x="3506320" y="2645673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0" name="等腰三角形 169"/>
              <p:cNvSpPr/>
              <p:nvPr/>
            </p:nvSpPr>
            <p:spPr>
              <a:xfrm>
                <a:off x="3772910" y="3005575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1" name="等腰三角形 170"/>
              <p:cNvSpPr/>
              <p:nvPr/>
            </p:nvSpPr>
            <p:spPr>
              <a:xfrm>
                <a:off x="4347578" y="2080062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等腰三角形 171"/>
              <p:cNvSpPr/>
              <p:nvPr/>
            </p:nvSpPr>
            <p:spPr>
              <a:xfrm>
                <a:off x="3353896" y="3236706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等腰三角形 172"/>
              <p:cNvSpPr/>
              <p:nvPr/>
            </p:nvSpPr>
            <p:spPr>
              <a:xfrm>
                <a:off x="4191434" y="2914141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等腰三角形 173"/>
              <p:cNvSpPr/>
              <p:nvPr/>
            </p:nvSpPr>
            <p:spPr>
              <a:xfrm>
                <a:off x="4428953" y="2401096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等腰三角形 174"/>
              <p:cNvSpPr/>
              <p:nvPr/>
            </p:nvSpPr>
            <p:spPr>
              <a:xfrm>
                <a:off x="4581353" y="2553496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等腰三角形 175"/>
              <p:cNvSpPr/>
              <p:nvPr/>
            </p:nvSpPr>
            <p:spPr>
              <a:xfrm>
                <a:off x="4110140" y="2211794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等腰三角形 176"/>
              <p:cNvSpPr/>
              <p:nvPr/>
            </p:nvSpPr>
            <p:spPr>
              <a:xfrm>
                <a:off x="3708612" y="2345182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8" name="等腰三角形 177"/>
              <p:cNvSpPr/>
              <p:nvPr/>
            </p:nvSpPr>
            <p:spPr>
              <a:xfrm>
                <a:off x="2861741" y="2143971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等腰三角形 178"/>
              <p:cNvSpPr/>
              <p:nvPr/>
            </p:nvSpPr>
            <p:spPr>
              <a:xfrm>
                <a:off x="3561064" y="2035280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0" name="等腰三角形 179"/>
              <p:cNvSpPr/>
              <p:nvPr/>
            </p:nvSpPr>
            <p:spPr>
              <a:xfrm>
                <a:off x="3836480" y="1890466"/>
                <a:ext cx="180932" cy="155976"/>
              </a:xfrm>
              <a:prstGeom prst="triangle">
                <a:avLst/>
              </a:prstGeom>
              <a:solidFill>
                <a:srgbClr val="FF3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1" name="群組 180"/>
            <p:cNvGrpSpPr/>
            <p:nvPr/>
          </p:nvGrpSpPr>
          <p:grpSpPr>
            <a:xfrm>
              <a:off x="4349769" y="2276046"/>
              <a:ext cx="1411485" cy="1223432"/>
              <a:chOff x="4745020" y="1840358"/>
              <a:chExt cx="1744817" cy="1512354"/>
            </a:xfrm>
          </p:grpSpPr>
          <p:sp>
            <p:nvSpPr>
              <p:cNvPr id="182" name="等腰三角形 181"/>
              <p:cNvSpPr/>
              <p:nvPr/>
            </p:nvSpPr>
            <p:spPr>
              <a:xfrm>
                <a:off x="4935498" y="2048265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3" name="等腰三角形 182"/>
              <p:cNvSpPr/>
              <p:nvPr/>
            </p:nvSpPr>
            <p:spPr>
              <a:xfrm>
                <a:off x="5297425" y="1945177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4" name="等腰三角形 183"/>
              <p:cNvSpPr/>
              <p:nvPr/>
            </p:nvSpPr>
            <p:spPr>
              <a:xfrm>
                <a:off x="4792603" y="2413876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5" name="等腰三角形 184"/>
              <p:cNvSpPr/>
              <p:nvPr/>
            </p:nvSpPr>
            <p:spPr>
              <a:xfrm>
                <a:off x="4745020" y="2772407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6" name="等腰三角形 185"/>
              <p:cNvSpPr/>
              <p:nvPr/>
            </p:nvSpPr>
            <p:spPr>
              <a:xfrm>
                <a:off x="5154596" y="2508179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7" name="等腰三角形 186"/>
              <p:cNvSpPr/>
              <p:nvPr/>
            </p:nvSpPr>
            <p:spPr>
              <a:xfrm>
                <a:off x="5487928" y="2176591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8" name="等腰三角形 187"/>
              <p:cNvSpPr/>
              <p:nvPr/>
            </p:nvSpPr>
            <p:spPr>
              <a:xfrm>
                <a:off x="5208667" y="2204241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9" name="等腰三角形 188"/>
              <p:cNvSpPr/>
              <p:nvPr/>
            </p:nvSpPr>
            <p:spPr>
              <a:xfrm>
                <a:off x="5475257" y="2564143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0" name="等腰三角形 189"/>
              <p:cNvSpPr/>
              <p:nvPr/>
            </p:nvSpPr>
            <p:spPr>
              <a:xfrm>
                <a:off x="5056243" y="2795274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1" name="等腰三角形 190"/>
              <p:cNvSpPr/>
              <p:nvPr/>
            </p:nvSpPr>
            <p:spPr>
              <a:xfrm>
                <a:off x="5977022" y="2957691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2" name="等腰三角形 191"/>
              <p:cNvSpPr/>
              <p:nvPr/>
            </p:nvSpPr>
            <p:spPr>
              <a:xfrm>
                <a:off x="5777103" y="250115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>
                <a:off x="5122482" y="3196736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4" name="等腰三角形 193"/>
              <p:cNvSpPr/>
              <p:nvPr/>
            </p:nvSpPr>
            <p:spPr>
              <a:xfrm>
                <a:off x="5468505" y="2692543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5" name="等腰三角形 194"/>
              <p:cNvSpPr/>
              <p:nvPr/>
            </p:nvSpPr>
            <p:spPr>
              <a:xfrm>
                <a:off x="5620905" y="2844943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等腰三角形 195"/>
              <p:cNvSpPr/>
              <p:nvPr/>
            </p:nvSpPr>
            <p:spPr>
              <a:xfrm>
                <a:off x="5365910" y="315871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等腰三角形 196"/>
              <p:cNvSpPr/>
              <p:nvPr/>
            </p:nvSpPr>
            <p:spPr>
              <a:xfrm>
                <a:off x="6156505" y="211326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等腰三角形 197"/>
              <p:cNvSpPr/>
              <p:nvPr/>
            </p:nvSpPr>
            <p:spPr>
              <a:xfrm>
                <a:off x="6308905" y="226566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9" name="等腰三角形 198"/>
              <p:cNvSpPr/>
              <p:nvPr/>
            </p:nvSpPr>
            <p:spPr>
              <a:xfrm>
                <a:off x="5578394" y="2211794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0" name="等腰三角形 199"/>
              <p:cNvSpPr/>
              <p:nvPr/>
            </p:nvSpPr>
            <p:spPr>
              <a:xfrm>
                <a:off x="5867569" y="1840358"/>
                <a:ext cx="180932" cy="155976"/>
              </a:xfrm>
              <a:prstGeom prst="triangl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01" name="群組 200"/>
            <p:cNvGrpSpPr/>
            <p:nvPr/>
          </p:nvGrpSpPr>
          <p:grpSpPr>
            <a:xfrm>
              <a:off x="4319086" y="3892663"/>
              <a:ext cx="1409695" cy="859557"/>
              <a:chOff x="4808655" y="3682538"/>
              <a:chExt cx="2181237" cy="1330002"/>
            </a:xfrm>
          </p:grpSpPr>
          <p:sp>
            <p:nvSpPr>
              <p:cNvPr id="202" name="橢圓 201"/>
              <p:cNvSpPr/>
              <p:nvPr/>
            </p:nvSpPr>
            <p:spPr>
              <a:xfrm>
                <a:off x="4808655" y="3691890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3" name="橢圓 202"/>
              <p:cNvSpPr/>
              <p:nvPr/>
            </p:nvSpPr>
            <p:spPr>
              <a:xfrm>
                <a:off x="5446830" y="3682538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4" name="橢圓 203"/>
              <p:cNvSpPr/>
              <p:nvPr/>
            </p:nvSpPr>
            <p:spPr>
              <a:xfrm>
                <a:off x="5784966" y="3706350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5" name="橢圓 204"/>
              <p:cNvSpPr/>
              <p:nvPr/>
            </p:nvSpPr>
            <p:spPr>
              <a:xfrm>
                <a:off x="5346817" y="3986816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6" name="橢圓 205"/>
              <p:cNvSpPr/>
              <p:nvPr/>
            </p:nvSpPr>
            <p:spPr>
              <a:xfrm>
                <a:off x="5503978" y="4243467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7" name="橢圓 206"/>
              <p:cNvSpPr/>
              <p:nvPr/>
            </p:nvSpPr>
            <p:spPr>
              <a:xfrm>
                <a:off x="5603990" y="4812515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8" name="橢圓 207"/>
              <p:cNvSpPr/>
              <p:nvPr/>
            </p:nvSpPr>
            <p:spPr>
              <a:xfrm>
                <a:off x="5884978" y="4443492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9" name="橢圓 208"/>
              <p:cNvSpPr/>
              <p:nvPr/>
            </p:nvSpPr>
            <p:spPr>
              <a:xfrm>
                <a:off x="6018325" y="3906375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0" name="橢圓 209"/>
              <p:cNvSpPr/>
              <p:nvPr/>
            </p:nvSpPr>
            <p:spPr>
              <a:xfrm>
                <a:off x="5704003" y="4077825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1" name="橢圓 210"/>
              <p:cNvSpPr/>
              <p:nvPr/>
            </p:nvSpPr>
            <p:spPr>
              <a:xfrm>
                <a:off x="6013559" y="4147169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2" name="橢圓 211"/>
              <p:cNvSpPr/>
              <p:nvPr/>
            </p:nvSpPr>
            <p:spPr>
              <a:xfrm>
                <a:off x="6085003" y="4375594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3" name="橢圓 212"/>
              <p:cNvSpPr/>
              <p:nvPr/>
            </p:nvSpPr>
            <p:spPr>
              <a:xfrm>
                <a:off x="4862741" y="4373401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4" name="橢圓 213"/>
              <p:cNvSpPr/>
              <p:nvPr/>
            </p:nvSpPr>
            <p:spPr>
              <a:xfrm>
                <a:off x="6489837" y="3782550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5" name="橢圓 214"/>
              <p:cNvSpPr/>
              <p:nvPr/>
            </p:nvSpPr>
            <p:spPr>
              <a:xfrm>
                <a:off x="6789867" y="4006387"/>
                <a:ext cx="200025" cy="200025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00DF9A92-D88B-4913-97AC-07EF9452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of Cluster with Color, Shape and Size 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BF340D-6B34-4040-A77D-BDE75C30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510B2B-7207-42AC-B6AE-F647EE14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95" name="文字方塊 94"/>
          <p:cNvSpPr txBox="1"/>
          <p:nvPr/>
        </p:nvSpPr>
        <p:spPr>
          <a:xfrm>
            <a:off x="6852751" y="1997901"/>
            <a:ext cx="51139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可以分成幾群呢</a:t>
            </a:r>
            <a:r>
              <a:rPr lang="en-US" altLang="zh-TW" sz="4000" b="1" dirty="0"/>
              <a:t>?</a:t>
            </a:r>
          </a:p>
          <a:p>
            <a:r>
              <a:rPr lang="zh-TW" altLang="en-US" sz="4000" b="1" dirty="0"/>
              <a:t>依那些屬性去區分呢</a:t>
            </a:r>
            <a:r>
              <a:rPr lang="en-US" altLang="zh-TW" sz="4000" b="1" dirty="0"/>
              <a:t>?</a:t>
            </a:r>
          </a:p>
          <a:p>
            <a:r>
              <a:rPr lang="zh-TW" altLang="en-US" sz="4000" b="1" dirty="0">
                <a:solidFill>
                  <a:srgbClr val="FF0000"/>
                </a:solidFill>
              </a:rPr>
              <a:t>分成幾群比較適當呢</a:t>
            </a:r>
            <a:r>
              <a:rPr lang="en-US" altLang="zh-TW" sz="4000" b="1" dirty="0">
                <a:solidFill>
                  <a:srgbClr val="FF0000"/>
                </a:solidFill>
              </a:rPr>
              <a:t>?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09600" y="224645"/>
            <a:ext cx="6166338" cy="1002071"/>
          </a:xfrm>
        </p:spPr>
        <p:txBody>
          <a:bodyPr/>
          <a:lstStyle/>
          <a:p>
            <a:r>
              <a:rPr lang="en-US" altLang="zh-TW" dirty="0"/>
              <a:t>KDD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KDD Process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6F75411-BCE0-4064-98C4-D67CA73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8498" y="141514"/>
            <a:ext cx="5019040" cy="6858000"/>
          </a:xfrm>
          <a:prstGeom prst="rect">
            <a:avLst/>
          </a:prstGeom>
        </p:spPr>
      </p:pic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9C38365C-4D29-42A5-8F17-57269ECEF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5B5171F-9444-46EE-9AC3-B6FDCCEB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42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EE8AFF-2424-42BD-8617-E882B39C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群集分析法（</a:t>
            </a:r>
            <a:r>
              <a:rPr lang="en-US" altLang="zh-TW"/>
              <a:t>Clustering</a:t>
            </a:r>
            <a:r>
              <a:rPr lang="zh-TW" altLang="en-US"/>
              <a:t>）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C0B3F90-F423-4F7A-9D83-E0AFDECD1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1361"/>
            <a:ext cx="7362092" cy="4793864"/>
          </a:xfrm>
        </p:spPr>
        <p:txBody>
          <a:bodyPr/>
          <a:lstStyle/>
          <a:p>
            <a:r>
              <a:rPr lang="zh-TW" altLang="en-US" dirty="0"/>
              <a:t>同一</a:t>
            </a:r>
            <a:r>
              <a:rPr lang="zh-TW" altLang="en-US" dirty="0">
                <a:solidFill>
                  <a:schemeClr val="tx2"/>
                </a:solidFill>
              </a:rPr>
              <a:t>群組內</a:t>
            </a:r>
            <a:r>
              <a:rPr lang="zh-TW" altLang="en-US" dirty="0"/>
              <a:t>的資料</a:t>
            </a:r>
            <a:r>
              <a:rPr lang="zh-TW" altLang="en-US" dirty="0">
                <a:solidFill>
                  <a:schemeClr val="tx2"/>
                </a:solidFill>
              </a:rPr>
              <a:t>相似度</a:t>
            </a:r>
            <a:r>
              <a:rPr lang="zh-TW" altLang="en-US" dirty="0"/>
              <a:t>越</a:t>
            </a:r>
            <a:r>
              <a:rPr lang="zh-TW" altLang="en-US" dirty="0">
                <a:solidFill>
                  <a:srgbClr val="C00000"/>
                </a:solidFill>
              </a:rPr>
              <a:t>高</a:t>
            </a:r>
            <a:r>
              <a:rPr lang="zh-TW" altLang="en-US" dirty="0"/>
              <a:t>越好</a:t>
            </a:r>
            <a:endParaRPr lang="en-US" altLang="zh-TW" dirty="0"/>
          </a:p>
          <a:p>
            <a:r>
              <a:rPr lang="zh-TW" altLang="en-US" dirty="0"/>
              <a:t>不同</a:t>
            </a:r>
            <a:r>
              <a:rPr lang="zh-TW" altLang="en-US" dirty="0">
                <a:solidFill>
                  <a:schemeClr val="tx2"/>
                </a:solidFill>
              </a:rPr>
              <a:t>群組之間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chemeClr val="tx2"/>
                </a:solidFill>
              </a:rPr>
              <a:t>相似度</a:t>
            </a:r>
            <a:r>
              <a:rPr lang="zh-TW" altLang="en-US" dirty="0"/>
              <a:t>越</a:t>
            </a:r>
            <a:r>
              <a:rPr lang="zh-TW" altLang="en-US" dirty="0">
                <a:solidFill>
                  <a:srgbClr val="C00000"/>
                </a:solidFill>
              </a:rPr>
              <a:t>低</a:t>
            </a:r>
            <a:r>
              <a:rPr lang="zh-TW" altLang="en-US" dirty="0"/>
              <a:t>越好，</a:t>
            </a:r>
            <a:endParaRPr lang="en-US" altLang="zh-TW" dirty="0"/>
          </a:p>
          <a:p>
            <a:r>
              <a:rPr lang="zh-TW" altLang="en-US" dirty="0"/>
              <a:t>也就是不同群組的分別越明顯，表示分群的效果越好。</a:t>
            </a:r>
          </a:p>
          <a:p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E628F21-03DE-4FB9-8EEA-827BE87642A3}"/>
              </a:ext>
            </a:extLst>
          </p:cNvPr>
          <p:cNvGrpSpPr/>
          <p:nvPr/>
        </p:nvGrpSpPr>
        <p:grpSpPr>
          <a:xfrm>
            <a:off x="2614675" y="4664793"/>
            <a:ext cx="339541" cy="1000384"/>
            <a:chOff x="2698934" y="5029200"/>
            <a:chExt cx="596716" cy="1758094"/>
          </a:xfrm>
          <a:solidFill>
            <a:srgbClr val="FF0000"/>
          </a:solidFill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341F367-19BF-45DD-AC53-F48602B199B1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90F767B-7C5A-47EA-9484-0438A98D1557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DE741B9-BA4F-4DC8-8FC6-5F89475BF76E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D9C9C0-9FC1-4BDF-A720-F62F7DA73DE9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F0390A0-EDCE-4B41-8D4E-F896D0729EA0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A1517E-170E-4691-B27D-7A64C6B60609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4DC5E15-561B-4A9B-BF47-7B9CB8726D1F}"/>
              </a:ext>
            </a:extLst>
          </p:cNvPr>
          <p:cNvGrpSpPr/>
          <p:nvPr/>
        </p:nvGrpSpPr>
        <p:grpSpPr>
          <a:xfrm>
            <a:off x="2767075" y="4817193"/>
            <a:ext cx="339541" cy="1000384"/>
            <a:chOff x="2698934" y="5029200"/>
            <a:chExt cx="596716" cy="1758094"/>
          </a:xfrm>
          <a:solidFill>
            <a:srgbClr val="FF0000"/>
          </a:solidFill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71C2F42-4DF7-4516-B0A2-6016DC20182F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C07F8F-DC48-4AF9-9446-F7D49588B702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9CB3A2F-AFC4-4795-9955-A42D0B58E672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C276E0F-2FF0-4E3D-B79E-E68C6FD41F32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21DECDD-951A-4570-AEE5-99952A9D1ABE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EAF219D-475C-4F78-93CC-5CEECB00D2BF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4117C76-C412-47C3-AD52-89705B682277}"/>
              </a:ext>
            </a:extLst>
          </p:cNvPr>
          <p:cNvGrpSpPr/>
          <p:nvPr/>
        </p:nvGrpSpPr>
        <p:grpSpPr>
          <a:xfrm>
            <a:off x="2919475" y="4969593"/>
            <a:ext cx="339541" cy="1000384"/>
            <a:chOff x="2698934" y="5029200"/>
            <a:chExt cx="596716" cy="1758094"/>
          </a:xfrm>
          <a:solidFill>
            <a:srgbClr val="FF0000"/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C2B4E0D9-8F6B-47A9-8901-091C8A3D8D9B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C8C49E2-7848-4F6F-B0B2-4A44FC02517A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D1AB156-20E8-4001-82DF-A335DAC5289D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A591FC5-1B9D-4639-BB9F-3B8ACDFB4544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7108908-7D78-42BB-B12D-16347D7EBB74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E9AB248-B23D-4753-AA84-E77187A2517E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3E1DB32-F8B4-4DAD-80BD-8BECA4754822}"/>
              </a:ext>
            </a:extLst>
          </p:cNvPr>
          <p:cNvGrpSpPr/>
          <p:nvPr/>
        </p:nvGrpSpPr>
        <p:grpSpPr>
          <a:xfrm>
            <a:off x="5043551" y="4832120"/>
            <a:ext cx="339541" cy="1000384"/>
            <a:chOff x="2698934" y="5029200"/>
            <a:chExt cx="596716" cy="1758094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BBBA3DAA-98B0-4B47-8A0F-C14B2BE71033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E7EA30F-84B3-4F88-87C1-8FD3244879E5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CFDE354-17EE-40E7-A75A-C0B65FF7AFE5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EE87E40-D68F-4E53-B5D5-8D253FD6DA55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427ACFA-9815-4395-BE55-F2536739C38D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4E7E59A-CF20-4D4D-8365-8AD2E02BE8EB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BA98B7E-C2F7-4B8D-917D-34E994656348}"/>
              </a:ext>
            </a:extLst>
          </p:cNvPr>
          <p:cNvGrpSpPr/>
          <p:nvPr/>
        </p:nvGrpSpPr>
        <p:grpSpPr>
          <a:xfrm>
            <a:off x="5196183" y="4658028"/>
            <a:ext cx="339541" cy="1000384"/>
            <a:chOff x="2698934" y="5029200"/>
            <a:chExt cx="596716" cy="1758094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229802A-65EF-40E2-AD06-F00C14BBADAB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D70A8B-E18F-408D-95ED-24F2B4548C9D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E3243CD-52BB-4C2C-B551-FD963FC69674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79B0CDA-0DB3-4F42-8A0A-7854CD7780AB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093DAFE-6955-4841-9F78-7FB1D6A71E3C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B15FD82-BAE7-40D2-9931-A9BD4DDF092F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A42908DA-B114-4247-9AF2-CBBA21F00A29}"/>
              </a:ext>
            </a:extLst>
          </p:cNvPr>
          <p:cNvGrpSpPr/>
          <p:nvPr/>
        </p:nvGrpSpPr>
        <p:grpSpPr>
          <a:xfrm>
            <a:off x="5432743" y="4504392"/>
            <a:ext cx="339541" cy="1000384"/>
            <a:chOff x="2698934" y="5029200"/>
            <a:chExt cx="596716" cy="1758094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45689703-31B8-47BC-9AF4-B3DC427E5A21}"/>
                </a:ext>
              </a:extLst>
            </p:cNvPr>
            <p:cNvSpPr/>
            <p:nvPr/>
          </p:nvSpPr>
          <p:spPr>
            <a:xfrm>
              <a:off x="2714625" y="5029200"/>
              <a:ext cx="581025" cy="4762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8AA1B2F-E07C-436D-BC00-526E5D9F3064}"/>
                </a:ext>
              </a:extLst>
            </p:cNvPr>
            <p:cNvSpPr/>
            <p:nvPr/>
          </p:nvSpPr>
          <p:spPr>
            <a:xfrm rot="-2400000">
              <a:off x="3133755" y="5510974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E7A1A54-2B81-49BD-8678-E26B2E4309DE}"/>
                </a:ext>
              </a:extLst>
            </p:cNvPr>
            <p:cNvSpPr/>
            <p:nvPr/>
          </p:nvSpPr>
          <p:spPr>
            <a:xfrm rot="1200000">
              <a:off x="2788049" y="6247292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8EDF393-F43F-4A58-9DF5-02AF2E5884F9}"/>
                </a:ext>
              </a:extLst>
            </p:cNvPr>
            <p:cNvSpPr/>
            <p:nvPr/>
          </p:nvSpPr>
          <p:spPr>
            <a:xfrm rot="-1200000">
              <a:off x="3069038" y="6247294"/>
              <a:ext cx="1188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3B2D349-C0F0-47E9-AFD7-D1B32D42D87A}"/>
                </a:ext>
              </a:extLst>
            </p:cNvPr>
            <p:cNvSpPr/>
            <p:nvPr/>
          </p:nvSpPr>
          <p:spPr>
            <a:xfrm rot="2400000">
              <a:off x="2698934" y="5515548"/>
              <a:ext cx="118800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AA90958-8B3C-4ABD-A363-D47715DAC910}"/>
                </a:ext>
              </a:extLst>
            </p:cNvPr>
            <p:cNvSpPr/>
            <p:nvPr/>
          </p:nvSpPr>
          <p:spPr>
            <a:xfrm>
              <a:off x="2876550" y="5505450"/>
              <a:ext cx="238125" cy="809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華康中特圓體" panose="020F0809000000000000" pitchFamily="49" charset="-120"/>
              </a:endParaRPr>
            </a:p>
          </p:txBody>
        </p:sp>
      </p:grpSp>
      <p:sp>
        <p:nvSpPr>
          <p:cNvPr id="52" name="橢圓 51">
            <a:extLst>
              <a:ext uri="{FF2B5EF4-FFF2-40B4-BE49-F238E27FC236}">
                <a16:creationId xmlns:a16="http://schemas.microsoft.com/office/drawing/2014/main" id="{F6D61A1B-923C-4CBC-98A5-E3C3138B05BA}"/>
              </a:ext>
            </a:extLst>
          </p:cNvPr>
          <p:cNvSpPr/>
          <p:nvPr/>
        </p:nvSpPr>
        <p:spPr>
          <a:xfrm>
            <a:off x="1954090" y="4274533"/>
            <a:ext cx="2181225" cy="18573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  <a:ea typeface="華康中特圓體" panose="020F0809000000000000" pitchFamily="49" charset="-12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BEA65AC-A5FD-4369-95C3-D125B1046FF2}"/>
              </a:ext>
            </a:extLst>
          </p:cNvPr>
          <p:cNvSpPr/>
          <p:nvPr/>
        </p:nvSpPr>
        <p:spPr>
          <a:xfrm>
            <a:off x="4278357" y="4225079"/>
            <a:ext cx="2181225" cy="18573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  <a:ea typeface="華康中特圓體" panose="020F0809000000000000" pitchFamily="49" charset="-120"/>
            </a:endParaRPr>
          </a:p>
        </p:txBody>
      </p:sp>
      <p:pic>
        <p:nvPicPr>
          <p:cNvPr id="54" name="圖片 53" descr="C:\Users\Jui-Yen\Downloads\lego-brick-90868_640.jpg">
            <a:extLst>
              <a:ext uri="{FF2B5EF4-FFF2-40B4-BE49-F238E27FC236}">
                <a16:creationId xmlns:a16="http://schemas.microsoft.com/office/drawing/2014/main" id="{8C2B6273-F8CD-4BC8-90F5-3D3CEB20A2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609" y="1794217"/>
            <a:ext cx="3027680" cy="225806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日期版面配置區 54">
            <a:extLst>
              <a:ext uri="{FF2B5EF4-FFF2-40B4-BE49-F238E27FC236}">
                <a16:creationId xmlns:a16="http://schemas.microsoft.com/office/drawing/2014/main" id="{511012E9-5BCA-44B4-B334-4008030C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56" name="投影片編號版面配置區 55">
            <a:extLst>
              <a:ext uri="{FF2B5EF4-FFF2-40B4-BE49-F238E27FC236}">
                <a16:creationId xmlns:a16="http://schemas.microsoft.com/office/drawing/2014/main" id="{FE86EB8E-4E1B-4640-A9AD-3E8E9449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34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844062"/>
            <a:ext cx="10972800" cy="5401163"/>
          </a:xfrm>
        </p:spPr>
        <p:txBody>
          <a:bodyPr/>
          <a:lstStyle/>
          <a:p>
            <a:r>
              <a:rPr lang="zh-TW" altLang="en-US" sz="3600" dirty="0"/>
              <a:t>適合運用於描述行為及預測：模式識別、資料分析、圖像處理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582905548"/>
              </p:ext>
            </p:extLst>
          </p:nvPr>
        </p:nvGraphicFramePr>
        <p:xfrm>
          <a:off x="2204295" y="1795149"/>
          <a:ext cx="7312889" cy="4320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06F8750-90AE-4908-BB33-8F9F1B3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© </a:t>
            </a:r>
            <a:r>
              <a:rPr lang="zh-TW" altLang="en-US"/>
              <a:t>滄海圖書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CF8CDA9-00CD-4B12-87FB-D7F9224E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E68AE-2622-47AC-AC03-F2B58AD2E6C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9234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4CD26A2C-6119-4C34-9AFC-C870CC8F0D0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5338763"/>
            <a:ext cx="10515600" cy="876979"/>
          </a:xfrm>
        </p:spPr>
        <p:txBody>
          <a:bodyPr/>
          <a:lstStyle/>
          <a:p>
            <a:r>
              <a:rPr lang="zh-TW" altLang="en-US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+mj-ea"/>
                <a:cs typeface="+mj-cs"/>
              </a:rPr>
              <a:t>群集分析案例</a:t>
            </a:r>
            <a:r>
              <a:rPr lang="en-US" altLang="zh-TW" sz="4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+mj-ea"/>
                <a:cs typeface="+mj-cs"/>
              </a:rPr>
              <a:t>1</a:t>
            </a:r>
            <a:endParaRPr lang="zh-TW" altLang="en-US" dirty="0"/>
          </a:p>
        </p:txBody>
      </p:sp>
      <p:graphicFrame>
        <p:nvGraphicFramePr>
          <p:cNvPr id="6" name="內容版面配置區 1">
            <a:extLst>
              <a:ext uri="{FF2B5EF4-FFF2-40B4-BE49-F238E27FC236}">
                <a16:creationId xmlns:a16="http://schemas.microsoft.com/office/drawing/2014/main" id="{CDD18EC5-E13A-478E-A6AA-727A914D22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960803"/>
              </p:ext>
            </p:extLst>
          </p:nvPr>
        </p:nvGraphicFramePr>
        <p:xfrm>
          <a:off x="-430278" y="838586"/>
          <a:ext cx="6386792" cy="4234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7"/>
          <a:srcRect l="8426" t="5571" r="35690" b="5293"/>
          <a:stretch/>
        </p:blipFill>
        <p:spPr>
          <a:xfrm>
            <a:off x="6422571" y="2647501"/>
            <a:ext cx="4223657" cy="42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466135-201F-4F05-BBFB-993A11867A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8466135-201F-4F05-BBFB-993A11867A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14DE0D-B8A9-468B-9508-B7F69F9F6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D14DE0D-B8A9-468B-9508-B7F69F9F63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BC7443-C26D-4846-8CB2-78CE0A47F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8CBC7443-C26D-4846-8CB2-78CE0A47F7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48BC53-83B7-43E9-AEDF-8AE07EA2A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6D48BC53-83B7-43E9-AEDF-8AE07EA2A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B346C7-8F27-4011-8A16-34732BEFC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27B346C7-8F27-4011-8A16-34732BEFC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DB93685-18CA-440D-AB93-07F59993A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FDB93685-18CA-440D-AB93-07F59993AB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AA3951-5A94-48D7-94E2-1844497C3C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E3AA3951-5A94-48D7-94E2-1844497C3C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765272-E253-4892-B513-A31DD54D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3F765272-E253-4892-B513-A31DD54D15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CF3F11-63F3-4702-9CC3-B64ACF0D1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9CCF3F11-63F3-4702-9CC3-B64ACF0D1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67CA7F-3BD9-4E9F-8D19-DF3A0E3880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6967CA7F-3BD9-4E9F-8D19-DF3A0E3880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4C4C4C"/>
      </a:dk1>
      <a:lt1>
        <a:srgbClr val="CCCCCC"/>
      </a:lt1>
      <a:dk2>
        <a:srgbClr val="FF0080"/>
      </a:dk2>
      <a:lt2>
        <a:srgbClr val="666666"/>
      </a:lt2>
      <a:accent1>
        <a:srgbClr val="333333"/>
      </a:accent1>
      <a:accent2>
        <a:srgbClr val="66CCFF"/>
      </a:accent2>
      <a:accent3>
        <a:srgbClr val="E2E2E2"/>
      </a:accent3>
      <a:accent4>
        <a:srgbClr val="404040"/>
      </a:accent4>
      <a:accent5>
        <a:srgbClr val="ADADAD"/>
      </a:accent5>
      <a:accent6>
        <a:srgbClr val="5CB9E7"/>
      </a:accent6>
      <a:hlink>
        <a:srgbClr val="FF0080"/>
      </a:hlink>
      <a:folHlink>
        <a:srgbClr val="66666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3366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E2F4F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ainbow background design.potx" id="{004AAC82-6E13-4E0D-87F5-D2ABB24A967F}" vid="{11B250D1-E3C9-4A03-862E-1C8D091AD0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Rainbow background design</Template>
  <TotalTime>953</TotalTime>
  <Words>917</Words>
  <Application>Microsoft Office PowerPoint</Application>
  <PresentationFormat>寬螢幕</PresentationFormat>
  <Paragraphs>384</Paragraphs>
  <Slides>30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華康中特圓體</vt:lpstr>
      <vt:lpstr>華康中圓體</vt:lpstr>
      <vt:lpstr>微軟正黑體</vt:lpstr>
      <vt:lpstr>新細明體</vt:lpstr>
      <vt:lpstr>Arial</vt:lpstr>
      <vt:lpstr>Calibri</vt:lpstr>
      <vt:lpstr>Cambria Math</vt:lpstr>
      <vt:lpstr>Times New Roman</vt:lpstr>
      <vt:lpstr>Default Design</vt:lpstr>
      <vt:lpstr>第 12 章</vt:lpstr>
      <vt:lpstr>What’s Cluster?</vt:lpstr>
      <vt:lpstr>Result of Cluster with Color </vt:lpstr>
      <vt:lpstr>Result of Cluster with Color and Shape </vt:lpstr>
      <vt:lpstr>Result of Cluster with Color, Shape and Size </vt:lpstr>
      <vt:lpstr>KDD</vt:lpstr>
      <vt:lpstr>群集分析法（Clustering）</vt:lpstr>
      <vt:lpstr>PowerPoint 簡報</vt:lpstr>
      <vt:lpstr>PowerPoint 簡報</vt:lpstr>
      <vt:lpstr>PowerPoint 簡報</vt:lpstr>
      <vt:lpstr>PowerPoint 簡報</vt:lpstr>
      <vt:lpstr>機器學習的分析技術</vt:lpstr>
      <vt:lpstr>集群分析是非監督式學習!!!</vt:lpstr>
      <vt:lpstr>k-Means簡介</vt:lpstr>
      <vt:lpstr>k-Means執行步驟</vt:lpstr>
      <vt:lpstr>k-Means執行步驟</vt:lpstr>
      <vt:lpstr>PowerPoint 簡報</vt:lpstr>
      <vt:lpstr>歐氏距離（Euclidean distance）</vt:lpstr>
      <vt:lpstr>PowerPoint 簡報</vt:lpstr>
      <vt:lpstr>k-Means分群結果</vt:lpstr>
      <vt:lpstr>k-Means分群結果</vt:lpstr>
      <vt:lpstr>K-Means and RFM (1/2)</vt:lpstr>
      <vt:lpstr>K-Means and RFM (2/2)</vt:lpstr>
      <vt:lpstr>Get your hands dirty!</vt:lpstr>
      <vt:lpstr>啊!!!! 資料咧???</vt:lpstr>
      <vt:lpstr>資料集（Data set）介紹</vt:lpstr>
      <vt:lpstr>Kaggle</vt:lpstr>
      <vt:lpstr>訓練資料、測試資料</vt:lpstr>
      <vt:lpstr>資料集(Data set)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dorisssline</dc:creator>
  <cp:lastModifiedBy>Chen-Shu Wang</cp:lastModifiedBy>
  <cp:revision>110</cp:revision>
  <dcterms:created xsi:type="dcterms:W3CDTF">2016-06-22T07:39:43Z</dcterms:created>
  <dcterms:modified xsi:type="dcterms:W3CDTF">2023-04-14T01:50:49Z</dcterms:modified>
</cp:coreProperties>
</file>